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notesMasterIdLst>
    <p:notesMasterId r:id="rId30"/>
  </p:notesMasterIdLst>
  <p:handoutMasterIdLst>
    <p:handoutMasterId r:id="rId31"/>
  </p:handoutMasterIdLst>
  <p:sldIdLst>
    <p:sldId id="603" r:id="rId5"/>
    <p:sldId id="584" r:id="rId6"/>
    <p:sldId id="761" r:id="rId7"/>
    <p:sldId id="853" r:id="rId8"/>
    <p:sldId id="586" r:id="rId9"/>
    <p:sldId id="488" r:id="rId10"/>
    <p:sldId id="493" r:id="rId11"/>
    <p:sldId id="522" r:id="rId12"/>
    <p:sldId id="463" r:id="rId13"/>
    <p:sldId id="520" r:id="rId14"/>
    <p:sldId id="854" r:id="rId15"/>
    <p:sldId id="830" r:id="rId16"/>
    <p:sldId id="831" r:id="rId17"/>
    <p:sldId id="832" r:id="rId18"/>
    <p:sldId id="834" r:id="rId19"/>
    <p:sldId id="763" r:id="rId20"/>
    <p:sldId id="838" r:id="rId21"/>
    <p:sldId id="791" r:id="rId22"/>
    <p:sldId id="795" r:id="rId23"/>
    <p:sldId id="814" r:id="rId24"/>
    <p:sldId id="842" r:id="rId25"/>
    <p:sldId id="445" r:id="rId26"/>
    <p:sldId id="749" r:id="rId27"/>
    <p:sldId id="753" r:id="rId28"/>
    <p:sldId id="690" r:id="rId29"/>
  </p:sldIdLst>
  <p:sldSz cx="9144000" cy="5143500" type="screen16x9"/>
  <p:notesSz cx="6858000" cy="9144000"/>
  <p:embeddedFontLst>
    <p:embeddedFont>
      <p:font typeface="Lato" panose="020F0502020204030203" pitchFamily="34" charset="0"/>
      <p:regular r:id="rId32"/>
      <p:bold r:id="rId33"/>
    </p:embeddedFont>
    <p:embeddedFont>
      <p:font typeface="Lato Black" panose="020F0502020204030203" pitchFamily="34" charset="0"/>
      <p:bold r:id="rId34"/>
    </p:embeddedFont>
    <p:embeddedFont>
      <p:font typeface="Open Sans" panose="020B0606030504020204" pitchFamily="34" charset="0"/>
      <p:regular r:id="rId35"/>
      <p:bold r:id="rId36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77"/>
    <a:srgbClr val="4B5050"/>
    <a:srgbClr val="CCCCCC"/>
    <a:srgbClr val="FFCC00"/>
    <a:srgbClr val="E6AF00"/>
    <a:srgbClr val="F7F8FA"/>
    <a:srgbClr val="F6F8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25" autoAdjust="0"/>
    <p:restoredTop sz="96233" autoAdjust="0"/>
  </p:normalViewPr>
  <p:slideViewPr>
    <p:cSldViewPr snapToGrid="0" showGuides="1">
      <p:cViewPr varScale="1">
        <p:scale>
          <a:sx n="109" d="100"/>
          <a:sy n="109" d="100"/>
        </p:scale>
        <p:origin x="37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195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4F9-4CAF-A936-490B752686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4F9-4CAF-A936-490B75268606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4F9-4CAF-A936-490B75268606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4F9-4CAF-A936-490B75268606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18</c:v>
                </c:pt>
                <c:pt idx="1">
                  <c:v>32</c:v>
                </c:pt>
                <c:pt idx="2">
                  <c:v>39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4F9-4CAF-A936-490B752686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01BD6-766B-4D19-B75E-7E6A037A6BFB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302AA-81B1-4225-BC36-6DD3E8E9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44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D3C34-4FAE-4634-9621-7C1A1531823B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D1758-ED3D-4611-B861-63A1DF032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56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1665BC-6BDC-4DEE-B80D-9209C36103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24" y="0"/>
            <a:ext cx="1858575" cy="6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9334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 userDrawn="1">
          <p15:clr>
            <a:srgbClr val="FBAE40"/>
          </p15:clr>
        </p15:guide>
        <p15:guide id="2" pos="5384" userDrawn="1">
          <p15:clr>
            <a:srgbClr val="FBAE40"/>
          </p15:clr>
        </p15:guide>
        <p15:guide id="3" pos="374" userDrawn="1">
          <p15:clr>
            <a:srgbClr val="FBAE40"/>
          </p15:clr>
        </p15:guide>
        <p15:guide id="4" orient="horz" pos="306" userDrawn="1">
          <p15:clr>
            <a:srgbClr val="FBAE40"/>
          </p15:clr>
        </p15:guide>
        <p15:guide id="5" orient="horz" pos="97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Half Picture a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572001" y="0"/>
            <a:ext cx="4572000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4886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3724" y="1543050"/>
            <a:ext cx="3821113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25986" y="1543050"/>
            <a:ext cx="3821113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55E80C-6F44-4089-A63D-6A0D69B03E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24" y="0"/>
            <a:ext cx="1858575" cy="6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5814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3725" y="1543050"/>
            <a:ext cx="2513188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33912" y="1543050"/>
            <a:ext cx="2513188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315406" y="1543050"/>
            <a:ext cx="2513188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F519BB-8456-4DF0-9F2E-0ABB9D0BAB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24" y="0"/>
            <a:ext cx="1858575" cy="6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8276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3725" y="1543050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985433" y="1543050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93725" y="2965967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985433" y="2965967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291946" y="2965967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59293B-F3F0-4C94-8691-43724D5CFC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24" y="0"/>
            <a:ext cx="1858575" cy="6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5903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3725" y="1543050"/>
            <a:ext cx="2560108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985433" y="1543050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985433" y="2965967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291946" y="2965967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1AEEBF-35E2-4E55-B94E-D5EF47C1B8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24" y="0"/>
            <a:ext cx="1858575" cy="6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7886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508125" y="1543049"/>
            <a:ext cx="2546117" cy="140841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5988464" y="1543049"/>
            <a:ext cx="2546117" cy="140841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F23C6D-F213-4EDA-BE77-602D1E6D0D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24" y="0"/>
            <a:ext cx="1858575" cy="6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6989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Mockup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35" y="1134684"/>
            <a:ext cx="2415741" cy="3528796"/>
          </a:xfrm>
          <a:prstGeom prst="rect">
            <a:avLst/>
          </a:prstGeom>
        </p:spPr>
      </p:pic>
      <p:sp>
        <p:nvSpPr>
          <p:cNvPr id="4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720840" y="1695550"/>
            <a:ext cx="1230200" cy="2232025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bg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bg1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877" y="1134684"/>
            <a:ext cx="2415741" cy="3528796"/>
          </a:xfrm>
          <a:prstGeom prst="rect">
            <a:avLst/>
          </a:prstGeom>
        </p:spPr>
      </p:pic>
      <p:sp>
        <p:nvSpPr>
          <p:cNvPr id="15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5022182" y="1695550"/>
            <a:ext cx="1230200" cy="2232025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48" y="1439120"/>
            <a:ext cx="2415741" cy="3528796"/>
          </a:xfrm>
          <a:prstGeom prst="rect">
            <a:avLst/>
          </a:prstGeom>
        </p:spPr>
      </p:pic>
      <p:sp>
        <p:nvSpPr>
          <p:cNvPr id="17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7172853" y="1999986"/>
            <a:ext cx="1230200" cy="2232025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206" y="1439120"/>
            <a:ext cx="2415741" cy="3528796"/>
          </a:xfrm>
          <a:prstGeom prst="rect">
            <a:avLst/>
          </a:prstGeom>
        </p:spPr>
      </p:pic>
      <p:sp>
        <p:nvSpPr>
          <p:cNvPr id="19" name="Picture Placeholder 25"/>
          <p:cNvSpPr>
            <a:spLocks noGrp="1"/>
          </p:cNvSpPr>
          <p:nvPr>
            <p:ph type="pic" sz="quarter" idx="17"/>
          </p:nvPr>
        </p:nvSpPr>
        <p:spPr>
          <a:xfrm>
            <a:off x="2871511" y="1999986"/>
            <a:ext cx="1230200" cy="2232025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BF0236A-A905-44AE-925A-303B4ED6C5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24" y="0"/>
            <a:ext cx="1858575" cy="6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5743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934" userDrawn="1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Mockup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595314" y="1857487"/>
            <a:ext cx="7953374" cy="2026872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129" y="1194045"/>
            <a:ext cx="2415741" cy="3528796"/>
          </a:xfrm>
          <a:prstGeom prst="rect">
            <a:avLst/>
          </a:prstGeom>
        </p:spPr>
      </p:pic>
      <p:sp>
        <p:nvSpPr>
          <p:cNvPr id="18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3961343" y="1754911"/>
            <a:ext cx="1204382" cy="2232025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510A37-D3E5-4A45-821A-40332AC969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24" y="0"/>
            <a:ext cx="1858575" cy="6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1962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Mockup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595314" y="1543050"/>
            <a:ext cx="7953374" cy="963482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706" y="1142482"/>
            <a:ext cx="2415741" cy="3528796"/>
          </a:xfrm>
          <a:prstGeom prst="rect">
            <a:avLst/>
          </a:prstGeom>
        </p:spPr>
      </p:pic>
      <p:sp>
        <p:nvSpPr>
          <p:cNvPr id="14" name="Picture Placeholder 25"/>
          <p:cNvSpPr>
            <a:spLocks noGrp="1"/>
          </p:cNvSpPr>
          <p:nvPr>
            <p:ph type="pic" sz="quarter" idx="17"/>
          </p:nvPr>
        </p:nvSpPr>
        <p:spPr>
          <a:xfrm>
            <a:off x="5118011" y="1703348"/>
            <a:ext cx="1230200" cy="2232025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63" y="1142482"/>
            <a:ext cx="2415741" cy="3528796"/>
          </a:xfrm>
          <a:prstGeom prst="rect">
            <a:avLst/>
          </a:prstGeom>
        </p:spPr>
      </p:pic>
      <p:sp>
        <p:nvSpPr>
          <p:cNvPr id="18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6750568" y="1703348"/>
            <a:ext cx="1230200" cy="2232025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B63573-0883-4B64-8610-FA168E26CD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24" y="0"/>
            <a:ext cx="1858575" cy="6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6166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Mockup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766" y="1194045"/>
            <a:ext cx="2415741" cy="3528796"/>
          </a:xfrm>
          <a:prstGeom prst="rect">
            <a:avLst/>
          </a:prstGeom>
        </p:spPr>
      </p:pic>
      <p:sp>
        <p:nvSpPr>
          <p:cNvPr id="14" name="Picture Placeholder 25"/>
          <p:cNvSpPr>
            <a:spLocks noGrp="1"/>
          </p:cNvSpPr>
          <p:nvPr>
            <p:ph type="pic" sz="quarter" idx="17"/>
          </p:nvPr>
        </p:nvSpPr>
        <p:spPr>
          <a:xfrm>
            <a:off x="2156071" y="1754911"/>
            <a:ext cx="1230200" cy="2232025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323" y="1194045"/>
            <a:ext cx="2415741" cy="3528796"/>
          </a:xfrm>
          <a:prstGeom prst="rect">
            <a:avLst/>
          </a:prstGeom>
        </p:spPr>
      </p:pic>
      <p:sp>
        <p:nvSpPr>
          <p:cNvPr id="18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3788628" y="1754911"/>
            <a:ext cx="1230200" cy="2232025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11" y="1194045"/>
            <a:ext cx="2415741" cy="3528796"/>
          </a:xfrm>
          <a:prstGeom prst="rect">
            <a:avLst/>
          </a:prstGeom>
        </p:spPr>
      </p:pic>
      <p:sp>
        <p:nvSpPr>
          <p:cNvPr id="20" name="Picture Placeholder 25"/>
          <p:cNvSpPr>
            <a:spLocks noGrp="1"/>
          </p:cNvSpPr>
          <p:nvPr>
            <p:ph type="pic" sz="quarter" idx="19"/>
          </p:nvPr>
        </p:nvSpPr>
        <p:spPr>
          <a:xfrm>
            <a:off x="5438116" y="1754911"/>
            <a:ext cx="1230200" cy="2232025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5B001A0-43DC-475F-8218-9D90F713A4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24" y="0"/>
            <a:ext cx="1858575" cy="6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9796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9F8864-18A7-4299-969C-8628DD5736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24" y="0"/>
            <a:ext cx="1858575" cy="6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6802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Mockup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362" y="1100444"/>
            <a:ext cx="2918752" cy="4043055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5"/>
          <p:cNvSpPr>
            <a:spLocks noGrp="1"/>
          </p:cNvSpPr>
          <p:nvPr>
            <p:ph type="pic" sz="quarter" idx="17"/>
          </p:nvPr>
        </p:nvSpPr>
        <p:spPr>
          <a:xfrm>
            <a:off x="5278966" y="1689100"/>
            <a:ext cx="2209799" cy="3454399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26" name="TextBox 25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27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EDA1D1-03B6-4806-8C3B-D4A6589AC8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24" y="0"/>
            <a:ext cx="1858575" cy="6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499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Mockup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" y="185298"/>
            <a:ext cx="3129491" cy="4571407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42733" y="575841"/>
            <a:ext cx="5294843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242416" y="959101"/>
            <a:ext cx="530468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242416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27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25"/>
          <p:cNvSpPr>
            <a:spLocks noGrp="1"/>
          </p:cNvSpPr>
          <p:nvPr>
            <p:ph type="pic" sz="quarter" idx="17"/>
          </p:nvPr>
        </p:nvSpPr>
        <p:spPr>
          <a:xfrm>
            <a:off x="800011" y="912452"/>
            <a:ext cx="1552896" cy="2917902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2B00FB-A852-4185-8AF0-B13783CE10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24" y="0"/>
            <a:ext cx="1858575" cy="6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7632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Browser &amp; i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bg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bg1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/>
          <p:cNvSpPr>
            <a:spLocks noGrp="1"/>
          </p:cNvSpPr>
          <p:nvPr>
            <p:ph type="pic" sz="quarter" idx="12"/>
          </p:nvPr>
        </p:nvSpPr>
        <p:spPr>
          <a:xfrm>
            <a:off x="1614488" y="1471670"/>
            <a:ext cx="5915025" cy="3186055"/>
          </a:xfrm>
          <a:custGeom>
            <a:avLst/>
            <a:gdLst>
              <a:gd name="connsiteX0" fmla="*/ 0 w 5915025"/>
              <a:gd name="connsiteY0" fmla="*/ 0 h 3326159"/>
              <a:gd name="connsiteX1" fmla="*/ 5915025 w 5915025"/>
              <a:gd name="connsiteY1" fmla="*/ 0 h 3326159"/>
              <a:gd name="connsiteX2" fmla="*/ 5915025 w 5915025"/>
              <a:gd name="connsiteY2" fmla="*/ 3326159 h 3326159"/>
              <a:gd name="connsiteX3" fmla="*/ 0 w 5915025"/>
              <a:gd name="connsiteY3" fmla="*/ 3326159 h 332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5025" h="3326159">
                <a:moveTo>
                  <a:pt x="0" y="0"/>
                </a:moveTo>
                <a:lnTo>
                  <a:pt x="5915025" y="0"/>
                </a:lnTo>
                <a:lnTo>
                  <a:pt x="5915025" y="3326159"/>
                </a:lnTo>
                <a:lnTo>
                  <a:pt x="0" y="3326159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accent6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Freeform 20"/>
          <p:cNvSpPr/>
          <p:nvPr userDrawn="1"/>
        </p:nvSpPr>
        <p:spPr>
          <a:xfrm>
            <a:off x="1614488" y="1318534"/>
            <a:ext cx="5915025" cy="156764"/>
          </a:xfrm>
          <a:custGeom>
            <a:avLst/>
            <a:gdLst>
              <a:gd name="connsiteX0" fmla="*/ 116359 w 15763003"/>
              <a:gd name="connsiteY0" fmla="*/ 0 h 418038"/>
              <a:gd name="connsiteX1" fmla="*/ 15646645 w 15763003"/>
              <a:gd name="connsiteY1" fmla="*/ 0 h 418038"/>
              <a:gd name="connsiteX2" fmla="*/ 15763003 w 15763003"/>
              <a:gd name="connsiteY2" fmla="*/ 116359 h 418038"/>
              <a:gd name="connsiteX3" fmla="*/ 15763003 w 15763003"/>
              <a:gd name="connsiteY3" fmla="*/ 418038 h 418038"/>
              <a:gd name="connsiteX4" fmla="*/ 0 w 15763003"/>
              <a:gd name="connsiteY4" fmla="*/ 418038 h 418038"/>
              <a:gd name="connsiteX5" fmla="*/ 0 w 15763003"/>
              <a:gd name="connsiteY5" fmla="*/ 116359 h 418038"/>
              <a:gd name="connsiteX6" fmla="*/ 116359 w 15763003"/>
              <a:gd name="connsiteY6" fmla="*/ 0 h 41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763003" h="418038">
                <a:moveTo>
                  <a:pt x="116359" y="0"/>
                </a:moveTo>
                <a:lnTo>
                  <a:pt x="15646645" y="0"/>
                </a:lnTo>
                <a:cubicBezTo>
                  <a:pt x="15710907" y="0"/>
                  <a:pt x="15763003" y="52096"/>
                  <a:pt x="15763003" y="116359"/>
                </a:cubicBezTo>
                <a:lnTo>
                  <a:pt x="15763003" y="418038"/>
                </a:lnTo>
                <a:lnTo>
                  <a:pt x="0" y="418038"/>
                </a:lnTo>
                <a:lnTo>
                  <a:pt x="0" y="116359"/>
                </a:lnTo>
                <a:cubicBezTo>
                  <a:pt x="0" y="52096"/>
                  <a:pt x="52096" y="0"/>
                  <a:pt x="1163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sp>
        <p:nvSpPr>
          <p:cNvPr id="22" name="Oval 21"/>
          <p:cNvSpPr/>
          <p:nvPr userDrawn="1"/>
        </p:nvSpPr>
        <p:spPr>
          <a:xfrm>
            <a:off x="1711524" y="1367661"/>
            <a:ext cx="54173" cy="5417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sp>
        <p:nvSpPr>
          <p:cNvPr id="23" name="Oval 22"/>
          <p:cNvSpPr/>
          <p:nvPr userDrawn="1"/>
        </p:nvSpPr>
        <p:spPr>
          <a:xfrm>
            <a:off x="1806610" y="1367661"/>
            <a:ext cx="54173" cy="541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sp>
        <p:nvSpPr>
          <p:cNvPr id="24" name="Oval 23"/>
          <p:cNvSpPr/>
          <p:nvPr userDrawn="1"/>
        </p:nvSpPr>
        <p:spPr>
          <a:xfrm>
            <a:off x="1901697" y="1367661"/>
            <a:ext cx="54173" cy="5417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7154465" y="1366181"/>
            <a:ext cx="298052" cy="55653"/>
            <a:chOff x="19078575" y="3106739"/>
            <a:chExt cx="794804" cy="148407"/>
          </a:xfrm>
        </p:grpSpPr>
        <p:grpSp>
          <p:nvGrpSpPr>
            <p:cNvPr id="26" name="Group 25"/>
            <p:cNvGrpSpPr/>
            <p:nvPr/>
          </p:nvGrpSpPr>
          <p:grpSpPr>
            <a:xfrm>
              <a:off x="19736219" y="3106739"/>
              <a:ext cx="137160" cy="137160"/>
              <a:chOff x="19740165" y="3110684"/>
              <a:chExt cx="138113" cy="138113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19740165" y="3110684"/>
                <a:ext cx="138113" cy="138113"/>
              </a:xfrm>
              <a:prstGeom prst="line">
                <a:avLst/>
              </a:prstGeom>
              <a:ln w="12700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V="1">
                <a:off x="19740165" y="3110684"/>
                <a:ext cx="138113" cy="138113"/>
              </a:xfrm>
              <a:prstGeom prst="line">
                <a:avLst/>
              </a:prstGeom>
              <a:ln w="12700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ounded Rectangle 26"/>
            <p:cNvSpPr/>
            <p:nvPr/>
          </p:nvSpPr>
          <p:spPr>
            <a:xfrm>
              <a:off x="19415125" y="3110684"/>
              <a:ext cx="144462" cy="144462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"/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>
              <a:off x="19078575" y="3255146"/>
              <a:ext cx="161925" cy="0"/>
            </a:xfrm>
            <a:prstGeom prst="line">
              <a:avLst/>
            </a:prstGeom>
            <a:ln w="1270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Picture Placeholder 35"/>
          <p:cNvSpPr>
            <a:spLocks noGrp="1"/>
          </p:cNvSpPr>
          <p:nvPr>
            <p:ph type="pic" sz="quarter" idx="17"/>
          </p:nvPr>
        </p:nvSpPr>
        <p:spPr>
          <a:xfrm>
            <a:off x="5869461" y="2131214"/>
            <a:ext cx="1305324" cy="2409359"/>
          </a:xfrm>
          <a:custGeom>
            <a:avLst/>
            <a:gdLst>
              <a:gd name="connsiteX0" fmla="*/ 8541 w 1308021"/>
              <a:gd name="connsiteY0" fmla="*/ 0 h 2409359"/>
              <a:gd name="connsiteX1" fmla="*/ 1299480 w 1308021"/>
              <a:gd name="connsiteY1" fmla="*/ 0 h 2409359"/>
              <a:gd name="connsiteX2" fmla="*/ 1308021 w 1308021"/>
              <a:gd name="connsiteY2" fmla="*/ 8878 h 2409359"/>
              <a:gd name="connsiteX3" fmla="*/ 1308021 w 1308021"/>
              <a:gd name="connsiteY3" fmla="*/ 2400481 h 2409359"/>
              <a:gd name="connsiteX4" fmla="*/ 1299480 w 1308021"/>
              <a:gd name="connsiteY4" fmla="*/ 2409359 h 2409359"/>
              <a:gd name="connsiteX5" fmla="*/ 8541 w 1308021"/>
              <a:gd name="connsiteY5" fmla="*/ 2409359 h 2409359"/>
              <a:gd name="connsiteX6" fmla="*/ 0 w 1308021"/>
              <a:gd name="connsiteY6" fmla="*/ 2400481 h 2409359"/>
              <a:gd name="connsiteX7" fmla="*/ 0 w 1308021"/>
              <a:gd name="connsiteY7" fmla="*/ 8878 h 2409359"/>
              <a:gd name="connsiteX8" fmla="*/ 8541 w 1308021"/>
              <a:gd name="connsiteY8" fmla="*/ 0 h 240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8021" h="2409359">
                <a:moveTo>
                  <a:pt x="8541" y="0"/>
                </a:moveTo>
                <a:lnTo>
                  <a:pt x="1299480" y="0"/>
                </a:lnTo>
                <a:cubicBezTo>
                  <a:pt x="1304198" y="0"/>
                  <a:pt x="1308021" y="3975"/>
                  <a:pt x="1308021" y="8878"/>
                </a:cubicBezTo>
                <a:lnTo>
                  <a:pt x="1308021" y="2400481"/>
                </a:lnTo>
                <a:cubicBezTo>
                  <a:pt x="1308021" y="2405384"/>
                  <a:pt x="1304198" y="2409359"/>
                  <a:pt x="1299480" y="2409359"/>
                </a:cubicBezTo>
                <a:lnTo>
                  <a:pt x="8541" y="2409359"/>
                </a:lnTo>
                <a:cubicBezTo>
                  <a:pt x="3824" y="2409359"/>
                  <a:pt x="0" y="2405384"/>
                  <a:pt x="0" y="2400481"/>
                </a:cubicBezTo>
                <a:lnTo>
                  <a:pt x="0" y="8878"/>
                </a:lnTo>
                <a:cubicBezTo>
                  <a:pt x="0" y="3975"/>
                  <a:pt x="3824" y="0"/>
                  <a:pt x="8541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6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7CF6DB-956A-4F43-B7BE-DD98EAC087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24" y="0"/>
            <a:ext cx="1858575" cy="6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0930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934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595314" y="1934633"/>
            <a:ext cx="7953374" cy="187258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35" y="1432135"/>
            <a:ext cx="5027326" cy="3049841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957511" y="1714500"/>
            <a:ext cx="3635375" cy="23241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E96FCFA-6D0F-49B3-94AD-57FDA3D344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24" y="0"/>
            <a:ext cx="1858575" cy="6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3769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55173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Half Pictgure 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499"/>
          </a:xfrm>
          <a:prstGeom prst="rect">
            <a:avLst/>
          </a:prstGeom>
          <a:ln w="9525">
            <a:noFill/>
          </a:ln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84202" y="575841"/>
            <a:ext cx="3331093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93725" y="959101"/>
            <a:ext cx="3331093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2F37C12-43C0-4376-B304-943DFA7303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24" y="0"/>
            <a:ext cx="1858575" cy="6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46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atured Service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3726" y="1543049"/>
            <a:ext cx="1882774" cy="2743201"/>
          </a:xfrm>
          <a:prstGeom prst="rect">
            <a:avLst/>
          </a:prstGeom>
          <a:ln w="6350">
            <a:noFill/>
          </a:ln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64326" y="1543049"/>
            <a:ext cx="1882774" cy="2743201"/>
          </a:xfrm>
          <a:prstGeom prst="rect">
            <a:avLst/>
          </a:prstGeom>
          <a:ln w="6350">
            <a:noFill/>
          </a:ln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40792" y="1543049"/>
            <a:ext cx="1882774" cy="2743201"/>
          </a:xfrm>
          <a:prstGeom prst="rect">
            <a:avLst/>
          </a:prstGeom>
          <a:ln w="6350">
            <a:noFill/>
          </a:ln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617259" y="1543049"/>
            <a:ext cx="1882774" cy="2743201"/>
          </a:xfrm>
          <a:prstGeom prst="rect">
            <a:avLst/>
          </a:prstGeom>
          <a:ln w="6350">
            <a:noFill/>
          </a:ln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C585F4-75BD-4F7F-A2D2-22E2BE59D4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24" y="0"/>
            <a:ext cx="1858575" cy="6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0863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93A414-5A37-4EC7-8027-5CAAF4FAC9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24" y="0"/>
            <a:ext cx="1858575" cy="6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0037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77112F-7B3A-467C-985C-42DDE2B6D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24" y="0"/>
            <a:ext cx="1858575" cy="6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4165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Mini Half Picture a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25986" y="1543050"/>
            <a:ext cx="3821113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F15523-B052-48D4-967F-85C164BF90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24" y="0"/>
            <a:ext cx="1858575" cy="6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0212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Mini Half Picture 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593725" y="1543050"/>
            <a:ext cx="7953375" cy="2743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93725" y="1543050"/>
            <a:ext cx="3821113" cy="2743200"/>
          </a:xfrm>
          <a:prstGeom prst="rect">
            <a:avLst/>
          </a:prstGeo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47A18F-94DC-4081-90C2-6CCD92E31F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24" y="0"/>
            <a:ext cx="1858575" cy="6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7161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, Mission &amp; Valu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1543050"/>
            <a:ext cx="3152716" cy="2743200"/>
          </a:xfrm>
          <a:custGeom>
            <a:avLst/>
            <a:gdLst>
              <a:gd name="connsiteX0" fmla="*/ 0 w 9516533"/>
              <a:gd name="connsiteY0" fmla="*/ 0 h 8280400"/>
              <a:gd name="connsiteX1" fmla="*/ 5376333 w 9516533"/>
              <a:gd name="connsiteY1" fmla="*/ 0 h 8280400"/>
              <a:gd name="connsiteX2" fmla="*/ 9516533 w 9516533"/>
              <a:gd name="connsiteY2" fmla="*/ 4140200 h 8280400"/>
              <a:gd name="connsiteX3" fmla="*/ 5376333 w 9516533"/>
              <a:gd name="connsiteY3" fmla="*/ 8280400 h 8280400"/>
              <a:gd name="connsiteX4" fmla="*/ 0 w 9516533"/>
              <a:gd name="connsiteY4" fmla="*/ 8280400 h 828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16533" h="8280400">
                <a:moveTo>
                  <a:pt x="0" y="0"/>
                </a:moveTo>
                <a:lnTo>
                  <a:pt x="5376333" y="0"/>
                </a:lnTo>
                <a:cubicBezTo>
                  <a:pt x="7662902" y="0"/>
                  <a:pt x="9516533" y="1853631"/>
                  <a:pt x="9516533" y="4140200"/>
                </a:cubicBezTo>
                <a:cubicBezTo>
                  <a:pt x="9516533" y="6426769"/>
                  <a:pt x="7662902" y="8280400"/>
                  <a:pt x="5376333" y="8280400"/>
                </a:cubicBezTo>
                <a:lnTo>
                  <a:pt x="0" y="8280400"/>
                </a:lnTo>
                <a:close/>
              </a:path>
            </a:pathLst>
          </a:cu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591096-7144-45D7-A14E-DBEDB082A9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24" y="0"/>
            <a:ext cx="1858575" cy="6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6115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Half Picture at Lef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86213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0016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Half Picture at Lef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4CF362-B379-4890-B4B6-6C6B70027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24" y="0"/>
            <a:ext cx="1858575" cy="6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7078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0" orient="horz" pos="972" userDrawn="1">
          <p15:clr>
            <a:srgbClr val="FBAE40"/>
          </p15:clr>
        </p15:guide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83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4" r:id="rId2"/>
    <p:sldLayoutId id="2147483688" r:id="rId3"/>
    <p:sldLayoutId id="2147483675" r:id="rId4"/>
    <p:sldLayoutId id="2147483690" r:id="rId5"/>
    <p:sldLayoutId id="2147483691" r:id="rId6"/>
    <p:sldLayoutId id="2147483689" r:id="rId7"/>
    <p:sldLayoutId id="2147483676" r:id="rId8"/>
    <p:sldLayoutId id="2147483695" r:id="rId9"/>
    <p:sldLayoutId id="2147483677" r:id="rId10"/>
    <p:sldLayoutId id="2147483678" r:id="rId11"/>
    <p:sldLayoutId id="2147483679" r:id="rId12"/>
    <p:sldLayoutId id="2147483686" r:id="rId13"/>
    <p:sldLayoutId id="2147483687" r:id="rId14"/>
    <p:sldLayoutId id="2147483693" r:id="rId15"/>
    <p:sldLayoutId id="2147483680" r:id="rId16"/>
    <p:sldLayoutId id="2147483683" r:id="rId17"/>
    <p:sldLayoutId id="2147483682" r:id="rId18"/>
    <p:sldLayoutId id="2147483681" r:id="rId19"/>
    <p:sldLayoutId id="2147483692" r:id="rId20"/>
    <p:sldLayoutId id="2147483694" r:id="rId21"/>
    <p:sldLayoutId id="2147483684" r:id="rId22"/>
    <p:sldLayoutId id="2147483685" r:id="rId23"/>
    <p:sldLayoutId id="2147483696" r:id="rId24"/>
    <p:sldLayoutId id="2147483711" r:id="rId25"/>
    <p:sldLayoutId id="2147483717" r:id="rId26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Placeholder 30" descr="A large building with a grassy field&#10;&#10;Description automatically generated">
            <a:extLst>
              <a:ext uri="{FF2B5EF4-FFF2-40B4-BE49-F238E27FC236}">
                <a16:creationId xmlns:a16="http://schemas.microsoft.com/office/drawing/2014/main" id="{D8BFAD04-D438-4580-873D-1FE7A848EF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>
            <a:fillRect/>
          </a:stretch>
        </p:blipFill>
        <p:spPr/>
      </p:pic>
      <p:sp>
        <p:nvSpPr>
          <p:cNvPr id="15" name="Rectangle 14"/>
          <p:cNvSpPr/>
          <p:nvPr/>
        </p:nvSpPr>
        <p:spPr>
          <a:xfrm>
            <a:off x="0" y="1217423"/>
            <a:ext cx="4019447" cy="2205853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03854" y="1672183"/>
            <a:ext cx="914400" cy="0"/>
          </a:xfrm>
          <a:prstGeom prst="line">
            <a:avLst/>
          </a:prstGeom>
          <a:ln w="28575">
            <a:solidFill>
              <a:srgbClr val="991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3854" y="1777269"/>
            <a:ext cx="334587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cap="all" spc="50" dirty="0">
                <a:solidFill>
                  <a:srgbClr val="4B5050"/>
                </a:solidFill>
                <a:latin typeface="Lato Black" panose="020F0A02020204030203" pitchFamily="34" charset="0"/>
              </a:rPr>
              <a:t>TITLE</a:t>
            </a:r>
          </a:p>
          <a:p>
            <a:pPr>
              <a:lnSpc>
                <a:spcPts val="3600"/>
              </a:lnSpc>
            </a:pPr>
            <a:r>
              <a:rPr lang="en-US" sz="1800" cap="all" spc="50" dirty="0">
                <a:solidFill>
                  <a:srgbClr val="777777"/>
                </a:solidFill>
                <a:latin typeface="Lato Black" panose="020F0A02020204030203" pitchFamily="34" charset="0"/>
              </a:rPr>
              <a:t>Date</a:t>
            </a:r>
          </a:p>
        </p:txBody>
      </p:sp>
      <p:pic>
        <p:nvPicPr>
          <p:cNvPr id="3" name="Picture 2" descr="Red text on a black background&#10;&#10;Description automatically generated">
            <a:extLst>
              <a:ext uri="{FF2B5EF4-FFF2-40B4-BE49-F238E27FC236}">
                <a16:creationId xmlns:a16="http://schemas.microsoft.com/office/drawing/2014/main" id="{AE545312-C7B5-4B7D-A52E-9A2A3C667A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107" y="2813878"/>
            <a:ext cx="1811340" cy="60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34258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89649" y="1968500"/>
            <a:ext cx="2457450" cy="23177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sp>
        <p:nvSpPr>
          <p:cNvPr id="27" name="Rectangle 26"/>
          <p:cNvSpPr/>
          <p:nvPr/>
        </p:nvSpPr>
        <p:spPr>
          <a:xfrm>
            <a:off x="3343275" y="1968500"/>
            <a:ext cx="2457450" cy="23177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sp>
        <p:nvSpPr>
          <p:cNvPr id="28" name="Rectangle 27"/>
          <p:cNvSpPr/>
          <p:nvPr/>
        </p:nvSpPr>
        <p:spPr>
          <a:xfrm>
            <a:off x="592792" y="1968500"/>
            <a:ext cx="2457450" cy="23177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Our </a:t>
            </a:r>
            <a:r>
              <a:rPr lang="en-US" dirty="0">
                <a:solidFill>
                  <a:schemeClr val="accent2"/>
                </a:solidFill>
              </a:rPr>
              <a:t>Services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Insert some short and brief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explanatory text about title here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89649" y="1543050"/>
            <a:ext cx="2457450" cy="425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sp>
        <p:nvSpPr>
          <p:cNvPr id="14" name="TextBox 13"/>
          <p:cNvSpPr txBox="1"/>
          <p:nvPr/>
        </p:nvSpPr>
        <p:spPr>
          <a:xfrm>
            <a:off x="6480174" y="1686526"/>
            <a:ext cx="16764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cap="all" spc="20" dirty="0">
                <a:solidFill>
                  <a:schemeClr val="bg1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Domain &amp; Hosting</a:t>
            </a:r>
          </a:p>
        </p:txBody>
      </p:sp>
      <p:sp>
        <p:nvSpPr>
          <p:cNvPr id="16" name="Freeform 5"/>
          <p:cNvSpPr>
            <a:spLocks noEditPoints="1"/>
          </p:cNvSpPr>
          <p:nvPr/>
        </p:nvSpPr>
        <p:spPr bwMode="auto">
          <a:xfrm>
            <a:off x="6939160" y="2295516"/>
            <a:ext cx="758428" cy="592931"/>
          </a:xfrm>
          <a:custGeom>
            <a:avLst/>
            <a:gdLst>
              <a:gd name="T0" fmla="*/ 1049 w 1580"/>
              <a:gd name="T1" fmla="*/ 175 h 1236"/>
              <a:gd name="T2" fmla="*/ 1307 w 1580"/>
              <a:gd name="T3" fmla="*/ 146 h 1236"/>
              <a:gd name="T4" fmla="*/ 280 w 1580"/>
              <a:gd name="T5" fmla="*/ 234 h 1236"/>
              <a:gd name="T6" fmla="*/ 354 w 1580"/>
              <a:gd name="T7" fmla="*/ 161 h 1236"/>
              <a:gd name="T8" fmla="*/ 235 w 1580"/>
              <a:gd name="T9" fmla="*/ 161 h 1236"/>
              <a:gd name="T10" fmla="*/ 722 w 1580"/>
              <a:gd name="T11" fmla="*/ 161 h 1236"/>
              <a:gd name="T12" fmla="*/ 649 w 1580"/>
              <a:gd name="T13" fmla="*/ 87 h 1236"/>
              <a:gd name="T14" fmla="*/ 649 w 1580"/>
              <a:gd name="T15" fmla="*/ 116 h 1236"/>
              <a:gd name="T16" fmla="*/ 693 w 1580"/>
              <a:gd name="T17" fmla="*/ 161 h 1236"/>
              <a:gd name="T18" fmla="*/ 391 w 1580"/>
              <a:gd name="T19" fmla="*/ 161 h 1236"/>
              <a:gd name="T20" fmla="*/ 509 w 1580"/>
              <a:gd name="T21" fmla="*/ 161 h 1236"/>
              <a:gd name="T22" fmla="*/ 464 w 1580"/>
              <a:gd name="T23" fmla="*/ 206 h 1236"/>
              <a:gd name="T24" fmla="*/ 1049 w 1580"/>
              <a:gd name="T25" fmla="*/ 491 h 1236"/>
              <a:gd name="T26" fmla="*/ 1307 w 1580"/>
              <a:gd name="T27" fmla="*/ 520 h 1236"/>
              <a:gd name="T28" fmla="*/ 354 w 1580"/>
              <a:gd name="T29" fmla="*/ 506 h 1236"/>
              <a:gd name="T30" fmla="*/ 280 w 1580"/>
              <a:gd name="T31" fmla="*/ 432 h 1236"/>
              <a:gd name="T32" fmla="*/ 280 w 1580"/>
              <a:gd name="T33" fmla="*/ 461 h 1236"/>
              <a:gd name="T34" fmla="*/ 325 w 1580"/>
              <a:gd name="T35" fmla="*/ 506 h 1236"/>
              <a:gd name="T36" fmla="*/ 575 w 1580"/>
              <a:gd name="T37" fmla="*/ 506 h 1236"/>
              <a:gd name="T38" fmla="*/ 693 w 1580"/>
              <a:gd name="T39" fmla="*/ 506 h 1236"/>
              <a:gd name="T40" fmla="*/ 649 w 1580"/>
              <a:gd name="T41" fmla="*/ 550 h 1236"/>
              <a:gd name="T42" fmla="*/ 464 w 1580"/>
              <a:gd name="T43" fmla="*/ 579 h 1236"/>
              <a:gd name="T44" fmla="*/ 538 w 1580"/>
              <a:gd name="T45" fmla="*/ 506 h 1236"/>
              <a:gd name="T46" fmla="*/ 420 w 1580"/>
              <a:gd name="T47" fmla="*/ 506 h 1236"/>
              <a:gd name="T48" fmla="*/ 1307 w 1580"/>
              <a:gd name="T49" fmla="*/ 836 h 1236"/>
              <a:gd name="T50" fmla="*/ 1049 w 1580"/>
              <a:gd name="T51" fmla="*/ 865 h 1236"/>
              <a:gd name="T52" fmla="*/ 1307 w 1580"/>
              <a:gd name="T53" fmla="*/ 836 h 1236"/>
              <a:gd name="T54" fmla="*/ 206 w 1580"/>
              <a:gd name="T55" fmla="*/ 850 h 1236"/>
              <a:gd name="T56" fmla="*/ 325 w 1580"/>
              <a:gd name="T57" fmla="*/ 850 h 1236"/>
              <a:gd name="T58" fmla="*/ 280 w 1580"/>
              <a:gd name="T59" fmla="*/ 895 h 1236"/>
              <a:gd name="T60" fmla="*/ 649 w 1580"/>
              <a:gd name="T61" fmla="*/ 924 h 1236"/>
              <a:gd name="T62" fmla="*/ 722 w 1580"/>
              <a:gd name="T63" fmla="*/ 850 h 1236"/>
              <a:gd name="T64" fmla="*/ 604 w 1580"/>
              <a:gd name="T65" fmla="*/ 850 h 1236"/>
              <a:gd name="T66" fmla="*/ 538 w 1580"/>
              <a:gd name="T67" fmla="*/ 850 h 1236"/>
              <a:gd name="T68" fmla="*/ 464 w 1580"/>
              <a:gd name="T69" fmla="*/ 777 h 1236"/>
              <a:gd name="T70" fmla="*/ 464 w 1580"/>
              <a:gd name="T71" fmla="*/ 806 h 1236"/>
              <a:gd name="T72" fmla="*/ 509 w 1580"/>
              <a:gd name="T73" fmla="*/ 850 h 1236"/>
              <a:gd name="T74" fmla="*/ 100 w 1580"/>
              <a:gd name="T75" fmla="*/ 1236 h 1236"/>
              <a:gd name="T76" fmla="*/ 112 w 1580"/>
              <a:gd name="T77" fmla="*/ 1035 h 1236"/>
              <a:gd name="T78" fmla="*/ 130 w 1580"/>
              <a:gd name="T79" fmla="*/ 704 h 1236"/>
              <a:gd name="T80" fmla="*/ 130 w 1580"/>
              <a:gd name="T81" fmla="*/ 360 h 1236"/>
              <a:gd name="T82" fmla="*/ 179 w 1580"/>
              <a:gd name="T83" fmla="*/ 0 h 1236"/>
              <a:gd name="T84" fmla="*/ 1494 w 1580"/>
              <a:gd name="T85" fmla="*/ 281 h 1236"/>
              <a:gd name="T86" fmla="*/ 1494 w 1580"/>
              <a:gd name="T87" fmla="*/ 625 h 1236"/>
              <a:gd name="T88" fmla="*/ 1494 w 1580"/>
              <a:gd name="T89" fmla="*/ 970 h 1236"/>
              <a:gd name="T90" fmla="*/ 1580 w 1580"/>
              <a:gd name="T91" fmla="*/ 1135 h 1236"/>
              <a:gd name="T92" fmla="*/ 1465 w 1580"/>
              <a:gd name="T93" fmla="*/ 281 h 1236"/>
              <a:gd name="T94" fmla="*/ 179 w 1580"/>
              <a:gd name="T95" fmla="*/ 29 h 1236"/>
              <a:gd name="T96" fmla="*/ 179 w 1580"/>
              <a:gd name="T97" fmla="*/ 345 h 1236"/>
              <a:gd name="T98" fmla="*/ 1465 w 1580"/>
              <a:gd name="T99" fmla="*/ 625 h 1236"/>
              <a:gd name="T100" fmla="*/ 179 w 1580"/>
              <a:gd name="T101" fmla="*/ 374 h 1236"/>
              <a:gd name="T102" fmla="*/ 179 w 1580"/>
              <a:gd name="T103" fmla="*/ 690 h 1236"/>
              <a:gd name="T104" fmla="*/ 1465 w 1580"/>
              <a:gd name="T105" fmla="*/ 970 h 1236"/>
              <a:gd name="T106" fmla="*/ 179 w 1580"/>
              <a:gd name="T107" fmla="*/ 719 h 1236"/>
              <a:gd name="T108" fmla="*/ 179 w 1580"/>
              <a:gd name="T109" fmla="*/ 1035 h 1236"/>
              <a:gd name="T110" fmla="*/ 1401 w 1580"/>
              <a:gd name="T111" fmla="*/ 1064 h 1236"/>
              <a:gd name="T112" fmla="*/ 29 w 1580"/>
              <a:gd name="T113" fmla="*/ 1135 h 1236"/>
              <a:gd name="T114" fmla="*/ 1551 w 1580"/>
              <a:gd name="T115" fmla="*/ 1135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580" h="1236">
                <a:moveTo>
                  <a:pt x="1322" y="161"/>
                </a:moveTo>
                <a:cubicBezTo>
                  <a:pt x="1322" y="169"/>
                  <a:pt x="1315" y="175"/>
                  <a:pt x="1307" y="175"/>
                </a:cubicBezTo>
                <a:cubicBezTo>
                  <a:pt x="1049" y="175"/>
                  <a:pt x="1049" y="175"/>
                  <a:pt x="1049" y="175"/>
                </a:cubicBezTo>
                <a:cubicBezTo>
                  <a:pt x="1041" y="175"/>
                  <a:pt x="1034" y="169"/>
                  <a:pt x="1034" y="161"/>
                </a:cubicBezTo>
                <a:cubicBezTo>
                  <a:pt x="1034" y="153"/>
                  <a:pt x="1041" y="146"/>
                  <a:pt x="1049" y="146"/>
                </a:cubicBezTo>
                <a:cubicBezTo>
                  <a:pt x="1307" y="146"/>
                  <a:pt x="1307" y="146"/>
                  <a:pt x="1307" y="146"/>
                </a:cubicBezTo>
                <a:cubicBezTo>
                  <a:pt x="1315" y="146"/>
                  <a:pt x="1322" y="153"/>
                  <a:pt x="1322" y="161"/>
                </a:cubicBezTo>
                <a:close/>
                <a:moveTo>
                  <a:pt x="354" y="161"/>
                </a:moveTo>
                <a:cubicBezTo>
                  <a:pt x="354" y="201"/>
                  <a:pt x="321" y="234"/>
                  <a:pt x="280" y="234"/>
                </a:cubicBezTo>
                <a:cubicBezTo>
                  <a:pt x="239" y="234"/>
                  <a:pt x="206" y="201"/>
                  <a:pt x="206" y="161"/>
                </a:cubicBezTo>
                <a:cubicBezTo>
                  <a:pt x="206" y="120"/>
                  <a:pt x="239" y="87"/>
                  <a:pt x="280" y="87"/>
                </a:cubicBezTo>
                <a:cubicBezTo>
                  <a:pt x="321" y="87"/>
                  <a:pt x="354" y="120"/>
                  <a:pt x="354" y="161"/>
                </a:cubicBezTo>
                <a:close/>
                <a:moveTo>
                  <a:pt x="325" y="161"/>
                </a:moveTo>
                <a:cubicBezTo>
                  <a:pt x="325" y="136"/>
                  <a:pt x="305" y="116"/>
                  <a:pt x="280" y="116"/>
                </a:cubicBezTo>
                <a:cubicBezTo>
                  <a:pt x="255" y="116"/>
                  <a:pt x="235" y="136"/>
                  <a:pt x="235" y="161"/>
                </a:cubicBezTo>
                <a:cubicBezTo>
                  <a:pt x="235" y="185"/>
                  <a:pt x="255" y="206"/>
                  <a:pt x="280" y="206"/>
                </a:cubicBezTo>
                <a:cubicBezTo>
                  <a:pt x="305" y="206"/>
                  <a:pt x="325" y="185"/>
                  <a:pt x="325" y="161"/>
                </a:cubicBezTo>
                <a:close/>
                <a:moveTo>
                  <a:pt x="722" y="161"/>
                </a:moveTo>
                <a:cubicBezTo>
                  <a:pt x="722" y="201"/>
                  <a:pt x="689" y="234"/>
                  <a:pt x="649" y="234"/>
                </a:cubicBezTo>
                <a:cubicBezTo>
                  <a:pt x="608" y="234"/>
                  <a:pt x="575" y="201"/>
                  <a:pt x="575" y="161"/>
                </a:cubicBezTo>
                <a:cubicBezTo>
                  <a:pt x="575" y="120"/>
                  <a:pt x="608" y="87"/>
                  <a:pt x="649" y="87"/>
                </a:cubicBezTo>
                <a:cubicBezTo>
                  <a:pt x="689" y="87"/>
                  <a:pt x="722" y="120"/>
                  <a:pt x="722" y="161"/>
                </a:cubicBezTo>
                <a:close/>
                <a:moveTo>
                  <a:pt x="693" y="161"/>
                </a:moveTo>
                <a:cubicBezTo>
                  <a:pt x="693" y="136"/>
                  <a:pt x="673" y="116"/>
                  <a:pt x="649" y="116"/>
                </a:cubicBezTo>
                <a:cubicBezTo>
                  <a:pt x="624" y="116"/>
                  <a:pt x="604" y="136"/>
                  <a:pt x="604" y="161"/>
                </a:cubicBezTo>
                <a:cubicBezTo>
                  <a:pt x="604" y="185"/>
                  <a:pt x="624" y="206"/>
                  <a:pt x="649" y="206"/>
                </a:cubicBezTo>
                <a:cubicBezTo>
                  <a:pt x="673" y="206"/>
                  <a:pt x="693" y="185"/>
                  <a:pt x="693" y="161"/>
                </a:cubicBezTo>
                <a:close/>
                <a:moveTo>
                  <a:pt x="538" y="161"/>
                </a:moveTo>
                <a:cubicBezTo>
                  <a:pt x="538" y="201"/>
                  <a:pt x="505" y="234"/>
                  <a:pt x="464" y="234"/>
                </a:cubicBezTo>
                <a:cubicBezTo>
                  <a:pt x="424" y="234"/>
                  <a:pt x="391" y="201"/>
                  <a:pt x="391" y="161"/>
                </a:cubicBezTo>
                <a:cubicBezTo>
                  <a:pt x="391" y="120"/>
                  <a:pt x="424" y="87"/>
                  <a:pt x="464" y="87"/>
                </a:cubicBezTo>
                <a:cubicBezTo>
                  <a:pt x="505" y="87"/>
                  <a:pt x="538" y="120"/>
                  <a:pt x="538" y="161"/>
                </a:cubicBezTo>
                <a:close/>
                <a:moveTo>
                  <a:pt x="509" y="161"/>
                </a:moveTo>
                <a:cubicBezTo>
                  <a:pt x="509" y="136"/>
                  <a:pt x="489" y="116"/>
                  <a:pt x="464" y="116"/>
                </a:cubicBezTo>
                <a:cubicBezTo>
                  <a:pt x="440" y="116"/>
                  <a:pt x="420" y="136"/>
                  <a:pt x="420" y="161"/>
                </a:cubicBezTo>
                <a:cubicBezTo>
                  <a:pt x="420" y="185"/>
                  <a:pt x="440" y="206"/>
                  <a:pt x="464" y="206"/>
                </a:cubicBezTo>
                <a:cubicBezTo>
                  <a:pt x="489" y="206"/>
                  <a:pt x="509" y="185"/>
                  <a:pt x="509" y="161"/>
                </a:cubicBezTo>
                <a:close/>
                <a:moveTo>
                  <a:pt x="1307" y="491"/>
                </a:moveTo>
                <a:cubicBezTo>
                  <a:pt x="1049" y="491"/>
                  <a:pt x="1049" y="491"/>
                  <a:pt x="1049" y="491"/>
                </a:cubicBezTo>
                <a:cubicBezTo>
                  <a:pt x="1041" y="491"/>
                  <a:pt x="1034" y="498"/>
                  <a:pt x="1034" y="506"/>
                </a:cubicBezTo>
                <a:cubicBezTo>
                  <a:pt x="1034" y="514"/>
                  <a:pt x="1041" y="520"/>
                  <a:pt x="1049" y="520"/>
                </a:cubicBezTo>
                <a:cubicBezTo>
                  <a:pt x="1307" y="520"/>
                  <a:pt x="1307" y="520"/>
                  <a:pt x="1307" y="520"/>
                </a:cubicBezTo>
                <a:cubicBezTo>
                  <a:pt x="1315" y="520"/>
                  <a:pt x="1322" y="514"/>
                  <a:pt x="1322" y="506"/>
                </a:cubicBezTo>
                <a:cubicBezTo>
                  <a:pt x="1322" y="498"/>
                  <a:pt x="1315" y="491"/>
                  <a:pt x="1307" y="491"/>
                </a:cubicBezTo>
                <a:close/>
                <a:moveTo>
                  <a:pt x="354" y="506"/>
                </a:moveTo>
                <a:cubicBezTo>
                  <a:pt x="354" y="546"/>
                  <a:pt x="321" y="579"/>
                  <a:pt x="280" y="579"/>
                </a:cubicBezTo>
                <a:cubicBezTo>
                  <a:pt x="239" y="579"/>
                  <a:pt x="206" y="546"/>
                  <a:pt x="206" y="506"/>
                </a:cubicBezTo>
                <a:cubicBezTo>
                  <a:pt x="206" y="465"/>
                  <a:pt x="239" y="432"/>
                  <a:pt x="280" y="432"/>
                </a:cubicBezTo>
                <a:cubicBezTo>
                  <a:pt x="321" y="432"/>
                  <a:pt x="354" y="465"/>
                  <a:pt x="354" y="506"/>
                </a:cubicBezTo>
                <a:close/>
                <a:moveTo>
                  <a:pt x="325" y="506"/>
                </a:moveTo>
                <a:cubicBezTo>
                  <a:pt x="325" y="481"/>
                  <a:pt x="305" y="461"/>
                  <a:pt x="280" y="461"/>
                </a:cubicBezTo>
                <a:cubicBezTo>
                  <a:pt x="255" y="461"/>
                  <a:pt x="235" y="481"/>
                  <a:pt x="235" y="506"/>
                </a:cubicBezTo>
                <a:cubicBezTo>
                  <a:pt x="235" y="530"/>
                  <a:pt x="255" y="550"/>
                  <a:pt x="280" y="550"/>
                </a:cubicBezTo>
                <a:cubicBezTo>
                  <a:pt x="305" y="550"/>
                  <a:pt x="325" y="530"/>
                  <a:pt x="325" y="506"/>
                </a:cubicBezTo>
                <a:close/>
                <a:moveTo>
                  <a:pt x="722" y="506"/>
                </a:moveTo>
                <a:cubicBezTo>
                  <a:pt x="722" y="546"/>
                  <a:pt x="689" y="579"/>
                  <a:pt x="649" y="579"/>
                </a:cubicBezTo>
                <a:cubicBezTo>
                  <a:pt x="608" y="579"/>
                  <a:pt x="575" y="546"/>
                  <a:pt x="575" y="506"/>
                </a:cubicBezTo>
                <a:cubicBezTo>
                  <a:pt x="575" y="465"/>
                  <a:pt x="608" y="432"/>
                  <a:pt x="649" y="432"/>
                </a:cubicBezTo>
                <a:cubicBezTo>
                  <a:pt x="689" y="432"/>
                  <a:pt x="722" y="465"/>
                  <a:pt x="722" y="506"/>
                </a:cubicBezTo>
                <a:close/>
                <a:moveTo>
                  <a:pt x="693" y="506"/>
                </a:moveTo>
                <a:cubicBezTo>
                  <a:pt x="693" y="481"/>
                  <a:pt x="673" y="461"/>
                  <a:pt x="649" y="461"/>
                </a:cubicBezTo>
                <a:cubicBezTo>
                  <a:pt x="624" y="461"/>
                  <a:pt x="604" y="481"/>
                  <a:pt x="604" y="506"/>
                </a:cubicBezTo>
                <a:cubicBezTo>
                  <a:pt x="604" y="530"/>
                  <a:pt x="624" y="550"/>
                  <a:pt x="649" y="550"/>
                </a:cubicBezTo>
                <a:cubicBezTo>
                  <a:pt x="673" y="550"/>
                  <a:pt x="693" y="530"/>
                  <a:pt x="693" y="506"/>
                </a:cubicBezTo>
                <a:close/>
                <a:moveTo>
                  <a:pt x="538" y="506"/>
                </a:moveTo>
                <a:cubicBezTo>
                  <a:pt x="538" y="546"/>
                  <a:pt x="505" y="579"/>
                  <a:pt x="464" y="579"/>
                </a:cubicBezTo>
                <a:cubicBezTo>
                  <a:pt x="424" y="579"/>
                  <a:pt x="391" y="546"/>
                  <a:pt x="391" y="506"/>
                </a:cubicBezTo>
                <a:cubicBezTo>
                  <a:pt x="391" y="465"/>
                  <a:pt x="424" y="432"/>
                  <a:pt x="464" y="432"/>
                </a:cubicBezTo>
                <a:cubicBezTo>
                  <a:pt x="505" y="432"/>
                  <a:pt x="538" y="465"/>
                  <a:pt x="538" y="506"/>
                </a:cubicBezTo>
                <a:close/>
                <a:moveTo>
                  <a:pt x="509" y="506"/>
                </a:moveTo>
                <a:cubicBezTo>
                  <a:pt x="509" y="481"/>
                  <a:pt x="489" y="461"/>
                  <a:pt x="464" y="461"/>
                </a:cubicBezTo>
                <a:cubicBezTo>
                  <a:pt x="440" y="461"/>
                  <a:pt x="420" y="481"/>
                  <a:pt x="420" y="506"/>
                </a:cubicBezTo>
                <a:cubicBezTo>
                  <a:pt x="420" y="530"/>
                  <a:pt x="440" y="550"/>
                  <a:pt x="464" y="550"/>
                </a:cubicBezTo>
                <a:cubicBezTo>
                  <a:pt x="489" y="550"/>
                  <a:pt x="509" y="530"/>
                  <a:pt x="509" y="506"/>
                </a:cubicBezTo>
                <a:close/>
                <a:moveTo>
                  <a:pt x="1307" y="836"/>
                </a:moveTo>
                <a:cubicBezTo>
                  <a:pt x="1049" y="836"/>
                  <a:pt x="1049" y="836"/>
                  <a:pt x="1049" y="836"/>
                </a:cubicBezTo>
                <a:cubicBezTo>
                  <a:pt x="1041" y="836"/>
                  <a:pt x="1034" y="842"/>
                  <a:pt x="1034" y="850"/>
                </a:cubicBezTo>
                <a:cubicBezTo>
                  <a:pt x="1034" y="858"/>
                  <a:pt x="1041" y="865"/>
                  <a:pt x="1049" y="865"/>
                </a:cubicBezTo>
                <a:cubicBezTo>
                  <a:pt x="1307" y="865"/>
                  <a:pt x="1307" y="865"/>
                  <a:pt x="1307" y="865"/>
                </a:cubicBezTo>
                <a:cubicBezTo>
                  <a:pt x="1315" y="865"/>
                  <a:pt x="1322" y="858"/>
                  <a:pt x="1322" y="850"/>
                </a:cubicBezTo>
                <a:cubicBezTo>
                  <a:pt x="1322" y="842"/>
                  <a:pt x="1315" y="836"/>
                  <a:pt x="1307" y="836"/>
                </a:cubicBezTo>
                <a:close/>
                <a:moveTo>
                  <a:pt x="354" y="850"/>
                </a:moveTo>
                <a:cubicBezTo>
                  <a:pt x="354" y="891"/>
                  <a:pt x="321" y="924"/>
                  <a:pt x="280" y="924"/>
                </a:cubicBezTo>
                <a:cubicBezTo>
                  <a:pt x="239" y="924"/>
                  <a:pt x="206" y="891"/>
                  <a:pt x="206" y="850"/>
                </a:cubicBezTo>
                <a:cubicBezTo>
                  <a:pt x="206" y="810"/>
                  <a:pt x="239" y="777"/>
                  <a:pt x="280" y="777"/>
                </a:cubicBezTo>
                <a:cubicBezTo>
                  <a:pt x="321" y="777"/>
                  <a:pt x="354" y="810"/>
                  <a:pt x="354" y="850"/>
                </a:cubicBezTo>
                <a:close/>
                <a:moveTo>
                  <a:pt x="325" y="850"/>
                </a:moveTo>
                <a:cubicBezTo>
                  <a:pt x="325" y="826"/>
                  <a:pt x="305" y="806"/>
                  <a:pt x="280" y="806"/>
                </a:cubicBezTo>
                <a:cubicBezTo>
                  <a:pt x="255" y="806"/>
                  <a:pt x="235" y="826"/>
                  <a:pt x="235" y="850"/>
                </a:cubicBezTo>
                <a:cubicBezTo>
                  <a:pt x="235" y="875"/>
                  <a:pt x="255" y="895"/>
                  <a:pt x="280" y="895"/>
                </a:cubicBezTo>
                <a:cubicBezTo>
                  <a:pt x="305" y="895"/>
                  <a:pt x="325" y="875"/>
                  <a:pt x="325" y="850"/>
                </a:cubicBezTo>
                <a:close/>
                <a:moveTo>
                  <a:pt x="722" y="850"/>
                </a:moveTo>
                <a:cubicBezTo>
                  <a:pt x="722" y="891"/>
                  <a:pt x="689" y="924"/>
                  <a:pt x="649" y="924"/>
                </a:cubicBezTo>
                <a:cubicBezTo>
                  <a:pt x="608" y="924"/>
                  <a:pt x="575" y="891"/>
                  <a:pt x="575" y="850"/>
                </a:cubicBezTo>
                <a:cubicBezTo>
                  <a:pt x="575" y="810"/>
                  <a:pt x="608" y="777"/>
                  <a:pt x="649" y="777"/>
                </a:cubicBezTo>
                <a:cubicBezTo>
                  <a:pt x="689" y="777"/>
                  <a:pt x="722" y="810"/>
                  <a:pt x="722" y="850"/>
                </a:cubicBezTo>
                <a:close/>
                <a:moveTo>
                  <a:pt x="693" y="850"/>
                </a:moveTo>
                <a:cubicBezTo>
                  <a:pt x="693" y="826"/>
                  <a:pt x="673" y="806"/>
                  <a:pt x="649" y="806"/>
                </a:cubicBezTo>
                <a:cubicBezTo>
                  <a:pt x="624" y="806"/>
                  <a:pt x="604" y="826"/>
                  <a:pt x="604" y="850"/>
                </a:cubicBezTo>
                <a:cubicBezTo>
                  <a:pt x="604" y="875"/>
                  <a:pt x="624" y="895"/>
                  <a:pt x="649" y="895"/>
                </a:cubicBezTo>
                <a:cubicBezTo>
                  <a:pt x="673" y="895"/>
                  <a:pt x="693" y="875"/>
                  <a:pt x="693" y="850"/>
                </a:cubicBezTo>
                <a:close/>
                <a:moveTo>
                  <a:pt x="538" y="850"/>
                </a:moveTo>
                <a:cubicBezTo>
                  <a:pt x="538" y="891"/>
                  <a:pt x="505" y="924"/>
                  <a:pt x="464" y="924"/>
                </a:cubicBezTo>
                <a:cubicBezTo>
                  <a:pt x="424" y="924"/>
                  <a:pt x="391" y="891"/>
                  <a:pt x="391" y="850"/>
                </a:cubicBezTo>
                <a:cubicBezTo>
                  <a:pt x="391" y="810"/>
                  <a:pt x="424" y="777"/>
                  <a:pt x="464" y="777"/>
                </a:cubicBezTo>
                <a:cubicBezTo>
                  <a:pt x="505" y="777"/>
                  <a:pt x="538" y="810"/>
                  <a:pt x="538" y="850"/>
                </a:cubicBezTo>
                <a:close/>
                <a:moveTo>
                  <a:pt x="509" y="850"/>
                </a:moveTo>
                <a:cubicBezTo>
                  <a:pt x="509" y="826"/>
                  <a:pt x="489" y="806"/>
                  <a:pt x="464" y="806"/>
                </a:cubicBezTo>
                <a:cubicBezTo>
                  <a:pt x="440" y="806"/>
                  <a:pt x="420" y="826"/>
                  <a:pt x="420" y="850"/>
                </a:cubicBezTo>
                <a:cubicBezTo>
                  <a:pt x="420" y="875"/>
                  <a:pt x="440" y="895"/>
                  <a:pt x="464" y="895"/>
                </a:cubicBezTo>
                <a:cubicBezTo>
                  <a:pt x="489" y="895"/>
                  <a:pt x="509" y="875"/>
                  <a:pt x="509" y="850"/>
                </a:cubicBezTo>
                <a:close/>
                <a:moveTo>
                  <a:pt x="1580" y="1135"/>
                </a:moveTo>
                <a:cubicBezTo>
                  <a:pt x="1580" y="1191"/>
                  <a:pt x="1535" y="1236"/>
                  <a:pt x="1480" y="1236"/>
                </a:cubicBezTo>
                <a:cubicBezTo>
                  <a:pt x="100" y="1236"/>
                  <a:pt x="100" y="1236"/>
                  <a:pt x="100" y="1236"/>
                </a:cubicBezTo>
                <a:cubicBezTo>
                  <a:pt x="45" y="1236"/>
                  <a:pt x="0" y="1191"/>
                  <a:pt x="0" y="1135"/>
                </a:cubicBezTo>
                <a:cubicBezTo>
                  <a:pt x="0" y="1080"/>
                  <a:pt x="45" y="1035"/>
                  <a:pt x="100" y="1035"/>
                </a:cubicBezTo>
                <a:cubicBezTo>
                  <a:pt x="112" y="1035"/>
                  <a:pt x="112" y="1035"/>
                  <a:pt x="112" y="1035"/>
                </a:cubicBezTo>
                <a:cubicBezTo>
                  <a:pt x="96" y="1018"/>
                  <a:pt x="86" y="995"/>
                  <a:pt x="86" y="970"/>
                </a:cubicBezTo>
                <a:cubicBezTo>
                  <a:pt x="86" y="783"/>
                  <a:pt x="86" y="783"/>
                  <a:pt x="86" y="783"/>
                </a:cubicBezTo>
                <a:cubicBezTo>
                  <a:pt x="86" y="750"/>
                  <a:pt x="104" y="721"/>
                  <a:pt x="130" y="704"/>
                </a:cubicBezTo>
                <a:cubicBezTo>
                  <a:pt x="104" y="688"/>
                  <a:pt x="86" y="659"/>
                  <a:pt x="86" y="625"/>
                </a:cubicBezTo>
                <a:cubicBezTo>
                  <a:pt x="86" y="439"/>
                  <a:pt x="86" y="439"/>
                  <a:pt x="86" y="439"/>
                </a:cubicBezTo>
                <a:cubicBezTo>
                  <a:pt x="86" y="405"/>
                  <a:pt x="104" y="376"/>
                  <a:pt x="130" y="360"/>
                </a:cubicBezTo>
                <a:cubicBezTo>
                  <a:pt x="104" y="343"/>
                  <a:pt x="86" y="314"/>
                  <a:pt x="86" y="281"/>
                </a:cubicBezTo>
                <a:cubicBezTo>
                  <a:pt x="86" y="94"/>
                  <a:pt x="86" y="94"/>
                  <a:pt x="86" y="94"/>
                </a:cubicBezTo>
                <a:cubicBezTo>
                  <a:pt x="86" y="42"/>
                  <a:pt x="128" y="0"/>
                  <a:pt x="179" y="0"/>
                </a:cubicBezTo>
                <a:cubicBezTo>
                  <a:pt x="1401" y="0"/>
                  <a:pt x="1401" y="0"/>
                  <a:pt x="1401" y="0"/>
                </a:cubicBezTo>
                <a:cubicBezTo>
                  <a:pt x="1452" y="0"/>
                  <a:pt x="1494" y="42"/>
                  <a:pt x="1494" y="94"/>
                </a:cubicBezTo>
                <a:cubicBezTo>
                  <a:pt x="1494" y="281"/>
                  <a:pt x="1494" y="281"/>
                  <a:pt x="1494" y="281"/>
                </a:cubicBezTo>
                <a:cubicBezTo>
                  <a:pt x="1494" y="314"/>
                  <a:pt x="1476" y="343"/>
                  <a:pt x="1450" y="360"/>
                </a:cubicBezTo>
                <a:cubicBezTo>
                  <a:pt x="1476" y="376"/>
                  <a:pt x="1494" y="405"/>
                  <a:pt x="1494" y="439"/>
                </a:cubicBezTo>
                <a:cubicBezTo>
                  <a:pt x="1494" y="625"/>
                  <a:pt x="1494" y="625"/>
                  <a:pt x="1494" y="625"/>
                </a:cubicBezTo>
                <a:cubicBezTo>
                  <a:pt x="1494" y="659"/>
                  <a:pt x="1476" y="688"/>
                  <a:pt x="1450" y="704"/>
                </a:cubicBezTo>
                <a:cubicBezTo>
                  <a:pt x="1476" y="721"/>
                  <a:pt x="1494" y="750"/>
                  <a:pt x="1494" y="783"/>
                </a:cubicBezTo>
                <a:cubicBezTo>
                  <a:pt x="1494" y="970"/>
                  <a:pt x="1494" y="970"/>
                  <a:pt x="1494" y="970"/>
                </a:cubicBezTo>
                <a:cubicBezTo>
                  <a:pt x="1494" y="995"/>
                  <a:pt x="1484" y="1018"/>
                  <a:pt x="1468" y="1035"/>
                </a:cubicBezTo>
                <a:cubicBezTo>
                  <a:pt x="1480" y="1035"/>
                  <a:pt x="1480" y="1035"/>
                  <a:pt x="1480" y="1035"/>
                </a:cubicBezTo>
                <a:cubicBezTo>
                  <a:pt x="1535" y="1035"/>
                  <a:pt x="1580" y="1080"/>
                  <a:pt x="1580" y="1135"/>
                </a:cubicBezTo>
                <a:close/>
                <a:moveTo>
                  <a:pt x="179" y="345"/>
                </a:moveTo>
                <a:cubicBezTo>
                  <a:pt x="1401" y="345"/>
                  <a:pt x="1401" y="345"/>
                  <a:pt x="1401" y="345"/>
                </a:cubicBezTo>
                <a:cubicBezTo>
                  <a:pt x="1436" y="345"/>
                  <a:pt x="1465" y="316"/>
                  <a:pt x="1465" y="281"/>
                </a:cubicBezTo>
                <a:cubicBezTo>
                  <a:pt x="1465" y="94"/>
                  <a:pt x="1465" y="94"/>
                  <a:pt x="1465" y="94"/>
                </a:cubicBezTo>
                <a:cubicBezTo>
                  <a:pt x="1465" y="58"/>
                  <a:pt x="1436" y="29"/>
                  <a:pt x="1401" y="29"/>
                </a:cubicBezTo>
                <a:cubicBezTo>
                  <a:pt x="179" y="29"/>
                  <a:pt x="179" y="29"/>
                  <a:pt x="179" y="29"/>
                </a:cubicBezTo>
                <a:cubicBezTo>
                  <a:pt x="144" y="29"/>
                  <a:pt x="115" y="58"/>
                  <a:pt x="115" y="94"/>
                </a:cubicBezTo>
                <a:cubicBezTo>
                  <a:pt x="115" y="281"/>
                  <a:pt x="115" y="281"/>
                  <a:pt x="115" y="281"/>
                </a:cubicBezTo>
                <a:cubicBezTo>
                  <a:pt x="115" y="316"/>
                  <a:pt x="144" y="345"/>
                  <a:pt x="179" y="345"/>
                </a:cubicBezTo>
                <a:close/>
                <a:moveTo>
                  <a:pt x="179" y="690"/>
                </a:moveTo>
                <a:cubicBezTo>
                  <a:pt x="1401" y="690"/>
                  <a:pt x="1401" y="690"/>
                  <a:pt x="1401" y="690"/>
                </a:cubicBezTo>
                <a:cubicBezTo>
                  <a:pt x="1436" y="690"/>
                  <a:pt x="1465" y="661"/>
                  <a:pt x="1465" y="625"/>
                </a:cubicBezTo>
                <a:cubicBezTo>
                  <a:pt x="1465" y="439"/>
                  <a:pt x="1465" y="439"/>
                  <a:pt x="1465" y="439"/>
                </a:cubicBezTo>
                <a:cubicBezTo>
                  <a:pt x="1465" y="403"/>
                  <a:pt x="1436" y="374"/>
                  <a:pt x="1401" y="374"/>
                </a:cubicBezTo>
                <a:cubicBezTo>
                  <a:pt x="179" y="374"/>
                  <a:pt x="179" y="374"/>
                  <a:pt x="179" y="374"/>
                </a:cubicBezTo>
                <a:cubicBezTo>
                  <a:pt x="144" y="374"/>
                  <a:pt x="115" y="403"/>
                  <a:pt x="115" y="439"/>
                </a:cubicBezTo>
                <a:cubicBezTo>
                  <a:pt x="115" y="625"/>
                  <a:pt x="115" y="625"/>
                  <a:pt x="115" y="625"/>
                </a:cubicBezTo>
                <a:cubicBezTo>
                  <a:pt x="115" y="661"/>
                  <a:pt x="144" y="690"/>
                  <a:pt x="179" y="690"/>
                </a:cubicBezTo>
                <a:close/>
                <a:moveTo>
                  <a:pt x="179" y="1035"/>
                </a:moveTo>
                <a:cubicBezTo>
                  <a:pt x="1401" y="1035"/>
                  <a:pt x="1401" y="1035"/>
                  <a:pt x="1401" y="1035"/>
                </a:cubicBezTo>
                <a:cubicBezTo>
                  <a:pt x="1436" y="1035"/>
                  <a:pt x="1465" y="1006"/>
                  <a:pt x="1465" y="970"/>
                </a:cubicBezTo>
                <a:cubicBezTo>
                  <a:pt x="1465" y="783"/>
                  <a:pt x="1465" y="783"/>
                  <a:pt x="1465" y="783"/>
                </a:cubicBezTo>
                <a:cubicBezTo>
                  <a:pt x="1465" y="748"/>
                  <a:pt x="1436" y="719"/>
                  <a:pt x="1401" y="719"/>
                </a:cubicBezTo>
                <a:cubicBezTo>
                  <a:pt x="179" y="719"/>
                  <a:pt x="179" y="719"/>
                  <a:pt x="179" y="719"/>
                </a:cubicBezTo>
                <a:cubicBezTo>
                  <a:pt x="144" y="719"/>
                  <a:pt x="115" y="748"/>
                  <a:pt x="115" y="783"/>
                </a:cubicBezTo>
                <a:cubicBezTo>
                  <a:pt x="115" y="970"/>
                  <a:pt x="115" y="970"/>
                  <a:pt x="115" y="970"/>
                </a:cubicBezTo>
                <a:cubicBezTo>
                  <a:pt x="115" y="1006"/>
                  <a:pt x="144" y="1035"/>
                  <a:pt x="179" y="1035"/>
                </a:cubicBezTo>
                <a:close/>
                <a:moveTo>
                  <a:pt x="1551" y="1135"/>
                </a:moveTo>
                <a:cubicBezTo>
                  <a:pt x="1551" y="1096"/>
                  <a:pt x="1519" y="1064"/>
                  <a:pt x="1480" y="1064"/>
                </a:cubicBezTo>
                <a:cubicBezTo>
                  <a:pt x="1401" y="1064"/>
                  <a:pt x="1401" y="1064"/>
                  <a:pt x="1401" y="1064"/>
                </a:cubicBezTo>
                <a:cubicBezTo>
                  <a:pt x="179" y="1064"/>
                  <a:pt x="179" y="1064"/>
                  <a:pt x="179" y="1064"/>
                </a:cubicBezTo>
                <a:cubicBezTo>
                  <a:pt x="100" y="1064"/>
                  <a:pt x="100" y="1064"/>
                  <a:pt x="100" y="1064"/>
                </a:cubicBezTo>
                <a:cubicBezTo>
                  <a:pt x="61" y="1064"/>
                  <a:pt x="29" y="1096"/>
                  <a:pt x="29" y="1135"/>
                </a:cubicBezTo>
                <a:cubicBezTo>
                  <a:pt x="29" y="1175"/>
                  <a:pt x="61" y="1207"/>
                  <a:pt x="100" y="1207"/>
                </a:cubicBezTo>
                <a:cubicBezTo>
                  <a:pt x="1480" y="1207"/>
                  <a:pt x="1480" y="1207"/>
                  <a:pt x="1480" y="1207"/>
                </a:cubicBezTo>
                <a:cubicBezTo>
                  <a:pt x="1519" y="1207"/>
                  <a:pt x="1551" y="1175"/>
                  <a:pt x="1551" y="11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9" name="Rectangle 8"/>
          <p:cNvSpPr/>
          <p:nvPr/>
        </p:nvSpPr>
        <p:spPr>
          <a:xfrm>
            <a:off x="3343275" y="1543050"/>
            <a:ext cx="2457450" cy="425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sp>
        <p:nvSpPr>
          <p:cNvPr id="10" name="TextBox 9"/>
          <p:cNvSpPr txBox="1"/>
          <p:nvPr/>
        </p:nvSpPr>
        <p:spPr>
          <a:xfrm>
            <a:off x="3733800" y="1686526"/>
            <a:ext cx="16764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cap="all" spc="20" dirty="0">
                <a:solidFill>
                  <a:schemeClr val="bg1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Marketing</a:t>
            </a:r>
          </a:p>
        </p:txBody>
      </p:sp>
      <p:sp>
        <p:nvSpPr>
          <p:cNvPr id="17" name="Freeform 112"/>
          <p:cNvSpPr>
            <a:spLocks noEditPoints="1"/>
          </p:cNvSpPr>
          <p:nvPr/>
        </p:nvSpPr>
        <p:spPr bwMode="auto">
          <a:xfrm>
            <a:off x="4237199" y="2303180"/>
            <a:ext cx="660505" cy="577604"/>
          </a:xfrm>
          <a:custGeom>
            <a:avLst/>
            <a:gdLst>
              <a:gd name="T0" fmla="*/ 596 w 1591"/>
              <a:gd name="T1" fmla="*/ 323 h 1390"/>
              <a:gd name="T2" fmla="*/ 586 w 1591"/>
              <a:gd name="T3" fmla="*/ 846 h 1390"/>
              <a:gd name="T4" fmla="*/ 1180 w 1591"/>
              <a:gd name="T5" fmla="*/ 1183 h 1390"/>
              <a:gd name="T6" fmla="*/ 1199 w 1591"/>
              <a:gd name="T7" fmla="*/ 1182 h 1390"/>
              <a:gd name="T8" fmla="*/ 1208 w 1591"/>
              <a:gd name="T9" fmla="*/ 20 h 1390"/>
              <a:gd name="T10" fmla="*/ 1180 w 1591"/>
              <a:gd name="T11" fmla="*/ 3 h 1390"/>
              <a:gd name="T12" fmla="*/ 624 w 1591"/>
              <a:gd name="T13" fmla="*/ 835 h 1390"/>
              <a:gd name="T14" fmla="*/ 1171 w 1591"/>
              <a:gd name="T15" fmla="*/ 52 h 1390"/>
              <a:gd name="T16" fmla="*/ 195 w 1591"/>
              <a:gd name="T17" fmla="*/ 428 h 1390"/>
              <a:gd name="T18" fmla="*/ 544 w 1591"/>
              <a:gd name="T19" fmla="*/ 372 h 1390"/>
              <a:gd name="T20" fmla="*/ 544 w 1591"/>
              <a:gd name="T21" fmla="*/ 334 h 1390"/>
              <a:gd name="T22" fmla="*/ 168 w 1591"/>
              <a:gd name="T23" fmla="*/ 401 h 1390"/>
              <a:gd name="T24" fmla="*/ 111 w 1591"/>
              <a:gd name="T25" fmla="*/ 492 h 1390"/>
              <a:gd name="T26" fmla="*/ 0 w 1591"/>
              <a:gd name="T27" fmla="*/ 574 h 1390"/>
              <a:gd name="T28" fmla="*/ 82 w 1591"/>
              <a:gd name="T29" fmla="*/ 694 h 1390"/>
              <a:gd name="T30" fmla="*/ 112 w 1591"/>
              <a:gd name="T31" fmla="*/ 694 h 1390"/>
              <a:gd name="T32" fmla="*/ 328 w 1591"/>
              <a:gd name="T33" fmla="*/ 851 h 1390"/>
              <a:gd name="T34" fmla="*/ 563 w 1591"/>
              <a:gd name="T35" fmla="*/ 832 h 1390"/>
              <a:gd name="T36" fmla="*/ 328 w 1591"/>
              <a:gd name="T37" fmla="*/ 813 h 1390"/>
              <a:gd name="T38" fmla="*/ 139 w 1591"/>
              <a:gd name="T39" fmla="*/ 624 h 1390"/>
              <a:gd name="T40" fmla="*/ 195 w 1591"/>
              <a:gd name="T41" fmla="*/ 428 h 1390"/>
              <a:gd name="T42" fmla="*/ 38 w 1591"/>
              <a:gd name="T43" fmla="*/ 612 h 1390"/>
              <a:gd name="T44" fmla="*/ 82 w 1591"/>
              <a:gd name="T45" fmla="*/ 530 h 1390"/>
              <a:gd name="T46" fmla="*/ 101 w 1591"/>
              <a:gd name="T47" fmla="*/ 562 h 1390"/>
              <a:gd name="T48" fmla="*/ 104 w 1591"/>
              <a:gd name="T49" fmla="*/ 656 h 1390"/>
              <a:gd name="T50" fmla="*/ 1591 w 1591"/>
              <a:gd name="T51" fmla="*/ 593 h 1390"/>
              <a:gd name="T52" fmla="*/ 1498 w 1591"/>
              <a:gd name="T53" fmla="*/ 936 h 1390"/>
              <a:gd name="T54" fmla="*/ 1481 w 1591"/>
              <a:gd name="T55" fmla="*/ 909 h 1390"/>
              <a:gd name="T56" fmla="*/ 1481 w 1591"/>
              <a:gd name="T57" fmla="*/ 277 h 1390"/>
              <a:gd name="T58" fmla="*/ 1515 w 1591"/>
              <a:gd name="T59" fmla="*/ 261 h 1390"/>
              <a:gd name="T60" fmla="*/ 1406 w 1591"/>
              <a:gd name="T61" fmla="*/ 371 h 1390"/>
              <a:gd name="T62" fmla="*/ 1406 w 1591"/>
              <a:gd name="T63" fmla="*/ 815 h 1390"/>
              <a:gd name="T64" fmla="*/ 1382 w 1591"/>
              <a:gd name="T65" fmla="*/ 826 h 1390"/>
              <a:gd name="T66" fmla="*/ 1410 w 1591"/>
              <a:gd name="T67" fmla="*/ 593 h 1390"/>
              <a:gd name="T68" fmla="*/ 1382 w 1591"/>
              <a:gd name="T69" fmla="*/ 360 h 1390"/>
              <a:gd name="T70" fmla="*/ 1292 w 1591"/>
              <a:gd name="T71" fmla="*/ 489 h 1390"/>
              <a:gd name="T72" fmla="*/ 1292 w 1591"/>
              <a:gd name="T73" fmla="*/ 697 h 1390"/>
              <a:gd name="T74" fmla="*/ 1269 w 1591"/>
              <a:gd name="T75" fmla="*/ 712 h 1390"/>
              <a:gd name="T76" fmla="*/ 1266 w 1591"/>
              <a:gd name="T77" fmla="*/ 593 h 1390"/>
              <a:gd name="T78" fmla="*/ 1269 w 1591"/>
              <a:gd name="T79" fmla="*/ 474 h 1390"/>
              <a:gd name="T80" fmla="*/ 499 w 1591"/>
              <a:gd name="T81" fmla="*/ 890 h 1390"/>
              <a:gd name="T82" fmla="*/ 417 w 1591"/>
              <a:gd name="T83" fmla="*/ 1390 h 1390"/>
              <a:gd name="T84" fmla="*/ 297 w 1591"/>
              <a:gd name="T85" fmla="*/ 1307 h 1390"/>
              <a:gd name="T86" fmla="*/ 316 w 1591"/>
              <a:gd name="T87" fmla="*/ 871 h 1390"/>
              <a:gd name="T88" fmla="*/ 335 w 1591"/>
              <a:gd name="T89" fmla="*/ 1307 h 1390"/>
              <a:gd name="T90" fmla="*/ 417 w 1591"/>
              <a:gd name="T91" fmla="*/ 1352 h 1390"/>
              <a:gd name="T92" fmla="*/ 462 w 1591"/>
              <a:gd name="T93" fmla="*/ 890 h 1390"/>
              <a:gd name="T94" fmla="*/ 499 w 1591"/>
              <a:gd name="T95" fmla="*/ 890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91" h="1390">
                <a:moveTo>
                  <a:pt x="1180" y="3"/>
                </a:moveTo>
                <a:cubicBezTo>
                  <a:pt x="596" y="323"/>
                  <a:pt x="596" y="323"/>
                  <a:pt x="596" y="323"/>
                </a:cubicBezTo>
                <a:cubicBezTo>
                  <a:pt x="590" y="326"/>
                  <a:pt x="586" y="333"/>
                  <a:pt x="586" y="340"/>
                </a:cubicBezTo>
                <a:cubicBezTo>
                  <a:pt x="586" y="846"/>
                  <a:pt x="586" y="846"/>
                  <a:pt x="586" y="846"/>
                </a:cubicBezTo>
                <a:cubicBezTo>
                  <a:pt x="586" y="853"/>
                  <a:pt x="590" y="860"/>
                  <a:pt x="596" y="863"/>
                </a:cubicBezTo>
                <a:cubicBezTo>
                  <a:pt x="1180" y="1183"/>
                  <a:pt x="1180" y="1183"/>
                  <a:pt x="1180" y="1183"/>
                </a:cubicBezTo>
                <a:cubicBezTo>
                  <a:pt x="1183" y="1184"/>
                  <a:pt x="1186" y="1185"/>
                  <a:pt x="1189" y="1185"/>
                </a:cubicBezTo>
                <a:cubicBezTo>
                  <a:pt x="1193" y="1185"/>
                  <a:pt x="1196" y="1184"/>
                  <a:pt x="1199" y="1182"/>
                </a:cubicBezTo>
                <a:cubicBezTo>
                  <a:pt x="1205" y="1179"/>
                  <a:pt x="1208" y="1173"/>
                  <a:pt x="1208" y="1166"/>
                </a:cubicBezTo>
                <a:cubicBezTo>
                  <a:pt x="1208" y="20"/>
                  <a:pt x="1208" y="20"/>
                  <a:pt x="1208" y="20"/>
                </a:cubicBezTo>
                <a:cubicBezTo>
                  <a:pt x="1208" y="13"/>
                  <a:pt x="1205" y="7"/>
                  <a:pt x="1199" y="3"/>
                </a:cubicBezTo>
                <a:cubicBezTo>
                  <a:pt x="1193" y="0"/>
                  <a:pt x="1186" y="0"/>
                  <a:pt x="1180" y="3"/>
                </a:cubicBezTo>
                <a:close/>
                <a:moveTo>
                  <a:pt x="1171" y="1134"/>
                </a:moveTo>
                <a:cubicBezTo>
                  <a:pt x="624" y="835"/>
                  <a:pt x="624" y="835"/>
                  <a:pt x="624" y="835"/>
                </a:cubicBezTo>
                <a:cubicBezTo>
                  <a:pt x="624" y="351"/>
                  <a:pt x="624" y="351"/>
                  <a:pt x="624" y="351"/>
                </a:cubicBezTo>
                <a:cubicBezTo>
                  <a:pt x="1171" y="52"/>
                  <a:pt x="1171" y="52"/>
                  <a:pt x="1171" y="52"/>
                </a:cubicBezTo>
                <a:lnTo>
                  <a:pt x="1171" y="1134"/>
                </a:lnTo>
                <a:close/>
                <a:moveTo>
                  <a:pt x="195" y="428"/>
                </a:moveTo>
                <a:cubicBezTo>
                  <a:pt x="230" y="392"/>
                  <a:pt x="278" y="372"/>
                  <a:pt x="328" y="372"/>
                </a:cubicBezTo>
                <a:cubicBezTo>
                  <a:pt x="544" y="372"/>
                  <a:pt x="544" y="372"/>
                  <a:pt x="544" y="372"/>
                </a:cubicBezTo>
                <a:cubicBezTo>
                  <a:pt x="555" y="372"/>
                  <a:pt x="563" y="364"/>
                  <a:pt x="563" y="353"/>
                </a:cubicBezTo>
                <a:cubicBezTo>
                  <a:pt x="563" y="343"/>
                  <a:pt x="555" y="334"/>
                  <a:pt x="544" y="334"/>
                </a:cubicBezTo>
                <a:cubicBezTo>
                  <a:pt x="328" y="334"/>
                  <a:pt x="328" y="334"/>
                  <a:pt x="328" y="334"/>
                </a:cubicBezTo>
                <a:cubicBezTo>
                  <a:pt x="268" y="334"/>
                  <a:pt x="211" y="358"/>
                  <a:pt x="168" y="401"/>
                </a:cubicBezTo>
                <a:cubicBezTo>
                  <a:pt x="142" y="427"/>
                  <a:pt x="123" y="458"/>
                  <a:pt x="112" y="492"/>
                </a:cubicBezTo>
                <a:cubicBezTo>
                  <a:pt x="112" y="492"/>
                  <a:pt x="111" y="492"/>
                  <a:pt x="111" y="492"/>
                </a:cubicBezTo>
                <a:cubicBezTo>
                  <a:pt x="82" y="492"/>
                  <a:pt x="82" y="492"/>
                  <a:pt x="82" y="492"/>
                </a:cubicBezTo>
                <a:cubicBezTo>
                  <a:pt x="36" y="492"/>
                  <a:pt x="0" y="529"/>
                  <a:pt x="0" y="574"/>
                </a:cubicBezTo>
                <a:cubicBezTo>
                  <a:pt x="0" y="612"/>
                  <a:pt x="0" y="612"/>
                  <a:pt x="0" y="612"/>
                </a:cubicBezTo>
                <a:cubicBezTo>
                  <a:pt x="0" y="657"/>
                  <a:pt x="36" y="694"/>
                  <a:pt x="82" y="694"/>
                </a:cubicBezTo>
                <a:cubicBezTo>
                  <a:pt x="111" y="694"/>
                  <a:pt x="111" y="694"/>
                  <a:pt x="111" y="694"/>
                </a:cubicBezTo>
                <a:cubicBezTo>
                  <a:pt x="111" y="694"/>
                  <a:pt x="112" y="694"/>
                  <a:pt x="112" y="694"/>
                </a:cubicBezTo>
                <a:cubicBezTo>
                  <a:pt x="123" y="728"/>
                  <a:pt x="142" y="759"/>
                  <a:pt x="168" y="785"/>
                </a:cubicBezTo>
                <a:cubicBezTo>
                  <a:pt x="211" y="828"/>
                  <a:pt x="268" y="851"/>
                  <a:pt x="328" y="851"/>
                </a:cubicBezTo>
                <a:cubicBezTo>
                  <a:pt x="544" y="851"/>
                  <a:pt x="544" y="851"/>
                  <a:pt x="544" y="851"/>
                </a:cubicBezTo>
                <a:cubicBezTo>
                  <a:pt x="555" y="851"/>
                  <a:pt x="563" y="843"/>
                  <a:pt x="563" y="832"/>
                </a:cubicBezTo>
                <a:cubicBezTo>
                  <a:pt x="563" y="822"/>
                  <a:pt x="555" y="813"/>
                  <a:pt x="544" y="813"/>
                </a:cubicBezTo>
                <a:cubicBezTo>
                  <a:pt x="328" y="813"/>
                  <a:pt x="328" y="813"/>
                  <a:pt x="328" y="813"/>
                </a:cubicBezTo>
                <a:cubicBezTo>
                  <a:pt x="278" y="813"/>
                  <a:pt x="230" y="794"/>
                  <a:pt x="194" y="758"/>
                </a:cubicBezTo>
                <a:cubicBezTo>
                  <a:pt x="159" y="722"/>
                  <a:pt x="139" y="675"/>
                  <a:pt x="139" y="624"/>
                </a:cubicBezTo>
                <a:cubicBezTo>
                  <a:pt x="139" y="562"/>
                  <a:pt x="139" y="562"/>
                  <a:pt x="139" y="562"/>
                </a:cubicBezTo>
                <a:cubicBezTo>
                  <a:pt x="139" y="511"/>
                  <a:pt x="159" y="464"/>
                  <a:pt x="195" y="428"/>
                </a:cubicBezTo>
                <a:close/>
                <a:moveTo>
                  <a:pt x="82" y="656"/>
                </a:moveTo>
                <a:cubicBezTo>
                  <a:pt x="57" y="656"/>
                  <a:pt x="38" y="636"/>
                  <a:pt x="38" y="612"/>
                </a:cubicBezTo>
                <a:cubicBezTo>
                  <a:pt x="38" y="574"/>
                  <a:pt x="38" y="574"/>
                  <a:pt x="38" y="574"/>
                </a:cubicBezTo>
                <a:cubicBezTo>
                  <a:pt x="38" y="550"/>
                  <a:pt x="57" y="530"/>
                  <a:pt x="82" y="530"/>
                </a:cubicBezTo>
                <a:cubicBezTo>
                  <a:pt x="104" y="530"/>
                  <a:pt x="104" y="530"/>
                  <a:pt x="104" y="530"/>
                </a:cubicBezTo>
                <a:cubicBezTo>
                  <a:pt x="102" y="540"/>
                  <a:pt x="101" y="551"/>
                  <a:pt x="101" y="562"/>
                </a:cubicBezTo>
                <a:cubicBezTo>
                  <a:pt x="101" y="624"/>
                  <a:pt x="101" y="624"/>
                  <a:pt x="101" y="624"/>
                </a:cubicBezTo>
                <a:cubicBezTo>
                  <a:pt x="101" y="635"/>
                  <a:pt x="102" y="646"/>
                  <a:pt x="104" y="656"/>
                </a:cubicBezTo>
                <a:lnTo>
                  <a:pt x="82" y="656"/>
                </a:lnTo>
                <a:close/>
                <a:moveTo>
                  <a:pt x="1591" y="593"/>
                </a:moveTo>
                <a:cubicBezTo>
                  <a:pt x="1591" y="709"/>
                  <a:pt x="1565" y="821"/>
                  <a:pt x="1515" y="925"/>
                </a:cubicBezTo>
                <a:cubicBezTo>
                  <a:pt x="1511" y="932"/>
                  <a:pt x="1505" y="936"/>
                  <a:pt x="1498" y="936"/>
                </a:cubicBezTo>
                <a:cubicBezTo>
                  <a:pt x="1495" y="936"/>
                  <a:pt x="1492" y="935"/>
                  <a:pt x="1489" y="934"/>
                </a:cubicBezTo>
                <a:cubicBezTo>
                  <a:pt x="1480" y="930"/>
                  <a:pt x="1476" y="918"/>
                  <a:pt x="1481" y="909"/>
                </a:cubicBezTo>
                <a:cubicBezTo>
                  <a:pt x="1529" y="810"/>
                  <a:pt x="1553" y="704"/>
                  <a:pt x="1553" y="593"/>
                </a:cubicBezTo>
                <a:cubicBezTo>
                  <a:pt x="1553" y="482"/>
                  <a:pt x="1529" y="376"/>
                  <a:pt x="1481" y="277"/>
                </a:cubicBezTo>
                <a:cubicBezTo>
                  <a:pt x="1476" y="268"/>
                  <a:pt x="1480" y="256"/>
                  <a:pt x="1489" y="252"/>
                </a:cubicBezTo>
                <a:cubicBezTo>
                  <a:pt x="1499" y="247"/>
                  <a:pt x="1510" y="251"/>
                  <a:pt x="1515" y="261"/>
                </a:cubicBezTo>
                <a:cubicBezTo>
                  <a:pt x="1565" y="365"/>
                  <a:pt x="1591" y="476"/>
                  <a:pt x="1591" y="593"/>
                </a:cubicBezTo>
                <a:close/>
                <a:moveTo>
                  <a:pt x="1406" y="371"/>
                </a:moveTo>
                <a:cubicBezTo>
                  <a:pt x="1434" y="442"/>
                  <a:pt x="1447" y="517"/>
                  <a:pt x="1447" y="593"/>
                </a:cubicBezTo>
                <a:cubicBezTo>
                  <a:pt x="1447" y="669"/>
                  <a:pt x="1434" y="744"/>
                  <a:pt x="1406" y="815"/>
                </a:cubicBezTo>
                <a:cubicBezTo>
                  <a:pt x="1403" y="822"/>
                  <a:pt x="1396" y="827"/>
                  <a:pt x="1388" y="827"/>
                </a:cubicBezTo>
                <a:cubicBezTo>
                  <a:pt x="1386" y="827"/>
                  <a:pt x="1384" y="826"/>
                  <a:pt x="1382" y="826"/>
                </a:cubicBezTo>
                <a:cubicBezTo>
                  <a:pt x="1372" y="822"/>
                  <a:pt x="1367" y="811"/>
                  <a:pt x="1371" y="801"/>
                </a:cubicBezTo>
                <a:cubicBezTo>
                  <a:pt x="1396" y="735"/>
                  <a:pt x="1410" y="665"/>
                  <a:pt x="1410" y="593"/>
                </a:cubicBezTo>
                <a:cubicBezTo>
                  <a:pt x="1410" y="521"/>
                  <a:pt x="1396" y="451"/>
                  <a:pt x="1371" y="385"/>
                </a:cubicBezTo>
                <a:cubicBezTo>
                  <a:pt x="1367" y="375"/>
                  <a:pt x="1372" y="364"/>
                  <a:pt x="1382" y="360"/>
                </a:cubicBezTo>
                <a:cubicBezTo>
                  <a:pt x="1391" y="357"/>
                  <a:pt x="1402" y="361"/>
                  <a:pt x="1406" y="371"/>
                </a:cubicBezTo>
                <a:close/>
                <a:moveTo>
                  <a:pt x="1292" y="489"/>
                </a:moveTo>
                <a:cubicBezTo>
                  <a:pt x="1300" y="523"/>
                  <a:pt x="1304" y="558"/>
                  <a:pt x="1304" y="593"/>
                </a:cubicBezTo>
                <a:cubicBezTo>
                  <a:pt x="1304" y="628"/>
                  <a:pt x="1300" y="663"/>
                  <a:pt x="1292" y="697"/>
                </a:cubicBezTo>
                <a:cubicBezTo>
                  <a:pt x="1290" y="706"/>
                  <a:pt x="1282" y="712"/>
                  <a:pt x="1274" y="712"/>
                </a:cubicBezTo>
                <a:cubicBezTo>
                  <a:pt x="1272" y="712"/>
                  <a:pt x="1271" y="712"/>
                  <a:pt x="1269" y="712"/>
                </a:cubicBezTo>
                <a:cubicBezTo>
                  <a:pt x="1259" y="709"/>
                  <a:pt x="1253" y="699"/>
                  <a:pt x="1255" y="689"/>
                </a:cubicBezTo>
                <a:cubicBezTo>
                  <a:pt x="1262" y="658"/>
                  <a:pt x="1266" y="625"/>
                  <a:pt x="1266" y="593"/>
                </a:cubicBezTo>
                <a:cubicBezTo>
                  <a:pt x="1266" y="561"/>
                  <a:pt x="1262" y="528"/>
                  <a:pt x="1255" y="497"/>
                </a:cubicBezTo>
                <a:cubicBezTo>
                  <a:pt x="1253" y="487"/>
                  <a:pt x="1259" y="477"/>
                  <a:pt x="1269" y="474"/>
                </a:cubicBezTo>
                <a:cubicBezTo>
                  <a:pt x="1279" y="472"/>
                  <a:pt x="1290" y="478"/>
                  <a:pt x="1292" y="489"/>
                </a:cubicBezTo>
                <a:close/>
                <a:moveTo>
                  <a:pt x="499" y="890"/>
                </a:moveTo>
                <a:cubicBezTo>
                  <a:pt x="499" y="1307"/>
                  <a:pt x="499" y="1307"/>
                  <a:pt x="499" y="1307"/>
                </a:cubicBezTo>
                <a:cubicBezTo>
                  <a:pt x="499" y="1353"/>
                  <a:pt x="463" y="1390"/>
                  <a:pt x="417" y="1390"/>
                </a:cubicBezTo>
                <a:cubicBezTo>
                  <a:pt x="379" y="1390"/>
                  <a:pt x="379" y="1390"/>
                  <a:pt x="379" y="1390"/>
                </a:cubicBezTo>
                <a:cubicBezTo>
                  <a:pt x="334" y="1390"/>
                  <a:pt x="297" y="1353"/>
                  <a:pt x="297" y="1307"/>
                </a:cubicBezTo>
                <a:cubicBezTo>
                  <a:pt x="297" y="890"/>
                  <a:pt x="297" y="890"/>
                  <a:pt x="297" y="890"/>
                </a:cubicBezTo>
                <a:cubicBezTo>
                  <a:pt x="297" y="880"/>
                  <a:pt x="306" y="871"/>
                  <a:pt x="316" y="871"/>
                </a:cubicBezTo>
                <a:cubicBezTo>
                  <a:pt x="326" y="871"/>
                  <a:pt x="335" y="880"/>
                  <a:pt x="335" y="890"/>
                </a:cubicBezTo>
                <a:cubicBezTo>
                  <a:pt x="335" y="1307"/>
                  <a:pt x="335" y="1307"/>
                  <a:pt x="335" y="1307"/>
                </a:cubicBezTo>
                <a:cubicBezTo>
                  <a:pt x="335" y="1332"/>
                  <a:pt x="355" y="1352"/>
                  <a:pt x="379" y="1352"/>
                </a:cubicBezTo>
                <a:cubicBezTo>
                  <a:pt x="417" y="1352"/>
                  <a:pt x="417" y="1352"/>
                  <a:pt x="417" y="1352"/>
                </a:cubicBezTo>
                <a:cubicBezTo>
                  <a:pt x="442" y="1352"/>
                  <a:pt x="462" y="1332"/>
                  <a:pt x="462" y="1307"/>
                </a:cubicBezTo>
                <a:cubicBezTo>
                  <a:pt x="462" y="890"/>
                  <a:pt x="462" y="890"/>
                  <a:pt x="462" y="890"/>
                </a:cubicBezTo>
                <a:cubicBezTo>
                  <a:pt x="462" y="880"/>
                  <a:pt x="470" y="871"/>
                  <a:pt x="480" y="871"/>
                </a:cubicBezTo>
                <a:cubicBezTo>
                  <a:pt x="491" y="871"/>
                  <a:pt x="499" y="880"/>
                  <a:pt x="499" y="8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5" name="Rectangle 4"/>
          <p:cNvSpPr/>
          <p:nvPr/>
        </p:nvSpPr>
        <p:spPr>
          <a:xfrm>
            <a:off x="592792" y="1543050"/>
            <a:ext cx="2457450" cy="425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sp>
        <p:nvSpPr>
          <p:cNvPr id="6" name="TextBox 5"/>
          <p:cNvSpPr txBox="1"/>
          <p:nvPr/>
        </p:nvSpPr>
        <p:spPr>
          <a:xfrm>
            <a:off x="984816" y="1686526"/>
            <a:ext cx="172188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cap="all" spc="20" dirty="0">
                <a:solidFill>
                  <a:schemeClr val="bg1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Design &amp; Build</a:t>
            </a:r>
          </a:p>
        </p:txBody>
      </p:sp>
      <p:sp>
        <p:nvSpPr>
          <p:cNvPr id="18" name="Freeform 18"/>
          <p:cNvSpPr>
            <a:spLocks noEditPoints="1"/>
          </p:cNvSpPr>
          <p:nvPr/>
        </p:nvSpPr>
        <p:spPr bwMode="auto">
          <a:xfrm>
            <a:off x="1481475" y="2251940"/>
            <a:ext cx="680085" cy="680084"/>
          </a:xfrm>
          <a:custGeom>
            <a:avLst/>
            <a:gdLst>
              <a:gd name="T0" fmla="*/ 180 w 2746"/>
              <a:gd name="T1" fmla="*/ 2241 h 2746"/>
              <a:gd name="T2" fmla="*/ 952 w 2746"/>
              <a:gd name="T3" fmla="*/ 2746 h 2746"/>
              <a:gd name="T4" fmla="*/ 1583 w 2746"/>
              <a:gd name="T5" fmla="*/ 2241 h 2746"/>
              <a:gd name="T6" fmla="*/ 1853 w 2746"/>
              <a:gd name="T7" fmla="*/ 2636 h 2746"/>
              <a:gd name="T8" fmla="*/ 1794 w 2746"/>
              <a:gd name="T9" fmla="*/ 2578 h 2746"/>
              <a:gd name="T10" fmla="*/ 1526 w 2746"/>
              <a:gd name="T11" fmla="*/ 2241 h 2746"/>
              <a:gd name="T12" fmla="*/ 51 w 2746"/>
              <a:gd name="T13" fmla="*/ 2061 h 2746"/>
              <a:gd name="T14" fmla="*/ 2695 w 2746"/>
              <a:gd name="T15" fmla="*/ 2061 h 2746"/>
              <a:gd name="T16" fmla="*/ 168 w 2746"/>
              <a:gd name="T17" fmla="*/ 1904 h 2746"/>
              <a:gd name="T18" fmla="*/ 220 w 2746"/>
              <a:gd name="T19" fmla="*/ 220 h 2746"/>
              <a:gd name="T20" fmla="*/ 1373 w 2746"/>
              <a:gd name="T21" fmla="*/ 1949 h 2746"/>
              <a:gd name="T22" fmla="*/ 1373 w 2746"/>
              <a:gd name="T23" fmla="*/ 2093 h 2746"/>
              <a:gd name="T24" fmla="*/ 1217 w 2746"/>
              <a:gd name="T25" fmla="*/ 756 h 2746"/>
              <a:gd name="T26" fmla="*/ 1093 w 2746"/>
              <a:gd name="T27" fmla="*/ 1192 h 2746"/>
              <a:gd name="T28" fmla="*/ 1529 w 2746"/>
              <a:gd name="T29" fmla="*/ 1316 h 2746"/>
              <a:gd name="T30" fmla="*/ 1653 w 2746"/>
              <a:gd name="T31" fmla="*/ 880 h 2746"/>
              <a:gd name="T32" fmla="*/ 1300 w 2746"/>
              <a:gd name="T33" fmla="*/ 1295 h 2746"/>
              <a:gd name="T34" fmla="*/ 1115 w 2746"/>
              <a:gd name="T35" fmla="*/ 962 h 2746"/>
              <a:gd name="T36" fmla="*/ 1447 w 2746"/>
              <a:gd name="T37" fmla="*/ 777 h 2746"/>
              <a:gd name="T38" fmla="*/ 1632 w 2746"/>
              <a:gd name="T39" fmla="*/ 1110 h 2746"/>
              <a:gd name="T40" fmla="*/ 1813 w 2746"/>
              <a:gd name="T41" fmla="*/ 789 h 2746"/>
              <a:gd name="T42" fmla="*/ 1620 w 2746"/>
              <a:gd name="T43" fmla="*/ 596 h 2746"/>
              <a:gd name="T44" fmla="*/ 1439 w 2746"/>
              <a:gd name="T45" fmla="*/ 421 h 2746"/>
              <a:gd name="T46" fmla="*/ 1127 w 2746"/>
              <a:gd name="T47" fmla="*/ 595 h 2746"/>
              <a:gd name="T48" fmla="*/ 871 w 2746"/>
              <a:gd name="T49" fmla="*/ 697 h 2746"/>
              <a:gd name="T50" fmla="*/ 888 w 2746"/>
              <a:gd name="T51" fmla="*/ 900 h 2746"/>
              <a:gd name="T52" fmla="*/ 888 w 2746"/>
              <a:gd name="T53" fmla="*/ 1172 h 2746"/>
              <a:gd name="T54" fmla="*/ 871 w 2746"/>
              <a:gd name="T55" fmla="*/ 1375 h 2746"/>
              <a:gd name="T56" fmla="*/ 1127 w 2746"/>
              <a:gd name="T57" fmla="*/ 1477 h 2746"/>
              <a:gd name="T58" fmla="*/ 1439 w 2746"/>
              <a:gd name="T59" fmla="*/ 1651 h 2746"/>
              <a:gd name="T60" fmla="*/ 1620 w 2746"/>
              <a:gd name="T61" fmla="*/ 1476 h 2746"/>
              <a:gd name="T62" fmla="*/ 1855 w 2746"/>
              <a:gd name="T63" fmla="*/ 1325 h 2746"/>
              <a:gd name="T64" fmla="*/ 1918 w 2746"/>
              <a:gd name="T65" fmla="*/ 1172 h 2746"/>
              <a:gd name="T66" fmla="*/ 1918 w 2746"/>
              <a:gd name="T67" fmla="*/ 1121 h 2746"/>
              <a:gd name="T68" fmla="*/ 1769 w 2746"/>
              <a:gd name="T69" fmla="*/ 1257 h 2746"/>
              <a:gd name="T70" fmla="*/ 1818 w 2746"/>
              <a:gd name="T71" fmla="*/ 1388 h 2746"/>
              <a:gd name="T72" fmla="*/ 1607 w 2746"/>
              <a:gd name="T73" fmla="*/ 1424 h 2746"/>
              <a:gd name="T74" fmla="*/ 1458 w 2746"/>
              <a:gd name="T75" fmla="*/ 1581 h 2746"/>
              <a:gd name="T76" fmla="*/ 1284 w 2746"/>
              <a:gd name="T77" fmla="*/ 1480 h 2746"/>
              <a:gd name="T78" fmla="*/ 1118 w 2746"/>
              <a:gd name="T79" fmla="*/ 1411 h 2746"/>
              <a:gd name="T80" fmla="*/ 928 w 2746"/>
              <a:gd name="T81" fmla="*/ 1361 h 2746"/>
              <a:gd name="T82" fmla="*/ 937 w 2746"/>
              <a:gd name="T83" fmla="*/ 1160 h 2746"/>
              <a:gd name="T84" fmla="*/ 809 w 2746"/>
              <a:gd name="T85" fmla="*/ 971 h 2746"/>
              <a:gd name="T86" fmla="*/ 938 w 2746"/>
              <a:gd name="T87" fmla="*/ 912 h 2746"/>
              <a:gd name="T88" fmla="*/ 922 w 2746"/>
              <a:gd name="T89" fmla="*/ 697 h 2746"/>
              <a:gd name="T90" fmla="*/ 1122 w 2746"/>
              <a:gd name="T91" fmla="*/ 659 h 2746"/>
              <a:gd name="T92" fmla="*/ 1288 w 2746"/>
              <a:gd name="T93" fmla="*/ 591 h 2746"/>
              <a:gd name="T94" fmla="*/ 1458 w 2746"/>
              <a:gd name="T95" fmla="*/ 571 h 2746"/>
              <a:gd name="T96" fmla="*/ 1611 w 2746"/>
              <a:gd name="T97" fmla="*/ 650 h 2746"/>
              <a:gd name="T98" fmla="*/ 1824 w 2746"/>
              <a:gd name="T99" fmla="*/ 697 h 2746"/>
              <a:gd name="T100" fmla="*/ 1769 w 2746"/>
              <a:gd name="T101" fmla="*/ 815 h 2746"/>
              <a:gd name="T102" fmla="*/ 1937 w 2746"/>
              <a:gd name="T103" fmla="*/ 971 h 2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746" h="2746">
                <a:moveTo>
                  <a:pt x="2566" y="0"/>
                </a:moveTo>
                <a:cubicBezTo>
                  <a:pt x="180" y="0"/>
                  <a:pt x="180" y="0"/>
                  <a:pt x="180" y="0"/>
                </a:cubicBezTo>
                <a:cubicBezTo>
                  <a:pt x="81" y="0"/>
                  <a:pt x="0" y="80"/>
                  <a:pt x="0" y="180"/>
                </a:cubicBezTo>
                <a:cubicBezTo>
                  <a:pt x="0" y="2061"/>
                  <a:pt x="0" y="2061"/>
                  <a:pt x="0" y="2061"/>
                </a:cubicBezTo>
                <a:cubicBezTo>
                  <a:pt x="0" y="2160"/>
                  <a:pt x="81" y="2241"/>
                  <a:pt x="180" y="2241"/>
                </a:cubicBezTo>
                <a:cubicBezTo>
                  <a:pt x="1163" y="2241"/>
                  <a:pt x="1163" y="2241"/>
                  <a:pt x="1163" y="2241"/>
                </a:cubicBezTo>
                <a:cubicBezTo>
                  <a:pt x="1020" y="2526"/>
                  <a:pt x="1020" y="2526"/>
                  <a:pt x="1020" y="2526"/>
                </a:cubicBezTo>
                <a:cubicBezTo>
                  <a:pt x="952" y="2526"/>
                  <a:pt x="952" y="2526"/>
                  <a:pt x="952" y="2526"/>
                </a:cubicBezTo>
                <a:cubicBezTo>
                  <a:pt x="891" y="2526"/>
                  <a:pt x="842" y="2576"/>
                  <a:pt x="842" y="2636"/>
                </a:cubicBezTo>
                <a:cubicBezTo>
                  <a:pt x="842" y="2697"/>
                  <a:pt x="891" y="2746"/>
                  <a:pt x="952" y="2746"/>
                </a:cubicBezTo>
                <a:cubicBezTo>
                  <a:pt x="1794" y="2746"/>
                  <a:pt x="1794" y="2746"/>
                  <a:pt x="1794" y="2746"/>
                </a:cubicBezTo>
                <a:cubicBezTo>
                  <a:pt x="1855" y="2746"/>
                  <a:pt x="1904" y="2697"/>
                  <a:pt x="1904" y="2636"/>
                </a:cubicBezTo>
                <a:cubicBezTo>
                  <a:pt x="1904" y="2576"/>
                  <a:pt x="1855" y="2526"/>
                  <a:pt x="1794" y="2526"/>
                </a:cubicBezTo>
                <a:cubicBezTo>
                  <a:pt x="1726" y="2526"/>
                  <a:pt x="1726" y="2526"/>
                  <a:pt x="1726" y="2526"/>
                </a:cubicBezTo>
                <a:cubicBezTo>
                  <a:pt x="1583" y="2241"/>
                  <a:pt x="1583" y="2241"/>
                  <a:pt x="1583" y="2241"/>
                </a:cubicBezTo>
                <a:cubicBezTo>
                  <a:pt x="2566" y="2241"/>
                  <a:pt x="2566" y="2241"/>
                  <a:pt x="2566" y="2241"/>
                </a:cubicBezTo>
                <a:cubicBezTo>
                  <a:pt x="2665" y="2241"/>
                  <a:pt x="2746" y="2160"/>
                  <a:pt x="2746" y="2061"/>
                </a:cubicBezTo>
                <a:cubicBezTo>
                  <a:pt x="2746" y="180"/>
                  <a:pt x="2746" y="180"/>
                  <a:pt x="2746" y="180"/>
                </a:cubicBezTo>
                <a:cubicBezTo>
                  <a:pt x="2746" y="80"/>
                  <a:pt x="2665" y="0"/>
                  <a:pt x="2566" y="0"/>
                </a:cubicBezTo>
                <a:close/>
                <a:moveTo>
                  <a:pt x="1853" y="2636"/>
                </a:moveTo>
                <a:cubicBezTo>
                  <a:pt x="1853" y="2669"/>
                  <a:pt x="1826" y="2695"/>
                  <a:pt x="1794" y="2695"/>
                </a:cubicBezTo>
                <a:cubicBezTo>
                  <a:pt x="952" y="2695"/>
                  <a:pt x="952" y="2695"/>
                  <a:pt x="952" y="2695"/>
                </a:cubicBezTo>
                <a:cubicBezTo>
                  <a:pt x="920" y="2695"/>
                  <a:pt x="893" y="2669"/>
                  <a:pt x="893" y="2636"/>
                </a:cubicBezTo>
                <a:cubicBezTo>
                  <a:pt x="893" y="2604"/>
                  <a:pt x="920" y="2578"/>
                  <a:pt x="952" y="2578"/>
                </a:cubicBezTo>
                <a:cubicBezTo>
                  <a:pt x="1794" y="2578"/>
                  <a:pt x="1794" y="2578"/>
                  <a:pt x="1794" y="2578"/>
                </a:cubicBezTo>
                <a:cubicBezTo>
                  <a:pt x="1826" y="2578"/>
                  <a:pt x="1853" y="2604"/>
                  <a:pt x="1853" y="2636"/>
                </a:cubicBezTo>
                <a:close/>
                <a:moveTo>
                  <a:pt x="1668" y="2526"/>
                </a:moveTo>
                <a:cubicBezTo>
                  <a:pt x="1078" y="2526"/>
                  <a:pt x="1078" y="2526"/>
                  <a:pt x="1078" y="2526"/>
                </a:cubicBezTo>
                <a:cubicBezTo>
                  <a:pt x="1221" y="2241"/>
                  <a:pt x="1221" y="2241"/>
                  <a:pt x="1221" y="2241"/>
                </a:cubicBezTo>
                <a:cubicBezTo>
                  <a:pt x="1526" y="2241"/>
                  <a:pt x="1526" y="2241"/>
                  <a:pt x="1526" y="2241"/>
                </a:cubicBezTo>
                <a:lnTo>
                  <a:pt x="1668" y="2526"/>
                </a:lnTo>
                <a:close/>
                <a:moveTo>
                  <a:pt x="2695" y="2061"/>
                </a:moveTo>
                <a:cubicBezTo>
                  <a:pt x="2695" y="2132"/>
                  <a:pt x="2637" y="2190"/>
                  <a:pt x="2566" y="2190"/>
                </a:cubicBezTo>
                <a:cubicBezTo>
                  <a:pt x="180" y="2190"/>
                  <a:pt x="180" y="2190"/>
                  <a:pt x="180" y="2190"/>
                </a:cubicBezTo>
                <a:cubicBezTo>
                  <a:pt x="109" y="2190"/>
                  <a:pt x="51" y="2132"/>
                  <a:pt x="51" y="2061"/>
                </a:cubicBezTo>
                <a:cubicBezTo>
                  <a:pt x="51" y="180"/>
                  <a:pt x="51" y="180"/>
                  <a:pt x="51" y="180"/>
                </a:cubicBezTo>
                <a:cubicBezTo>
                  <a:pt x="51" y="109"/>
                  <a:pt x="109" y="51"/>
                  <a:pt x="180" y="51"/>
                </a:cubicBezTo>
                <a:cubicBezTo>
                  <a:pt x="2566" y="51"/>
                  <a:pt x="2566" y="51"/>
                  <a:pt x="2566" y="51"/>
                </a:cubicBezTo>
                <a:cubicBezTo>
                  <a:pt x="2637" y="51"/>
                  <a:pt x="2695" y="109"/>
                  <a:pt x="2695" y="180"/>
                </a:cubicBezTo>
                <a:lnTo>
                  <a:pt x="2695" y="2061"/>
                </a:lnTo>
                <a:close/>
                <a:moveTo>
                  <a:pt x="168" y="1904"/>
                </a:moveTo>
                <a:cubicBezTo>
                  <a:pt x="2578" y="1904"/>
                  <a:pt x="2578" y="1904"/>
                  <a:pt x="2578" y="1904"/>
                </a:cubicBezTo>
                <a:cubicBezTo>
                  <a:pt x="2578" y="168"/>
                  <a:pt x="2578" y="168"/>
                  <a:pt x="2578" y="168"/>
                </a:cubicBezTo>
                <a:cubicBezTo>
                  <a:pt x="168" y="168"/>
                  <a:pt x="168" y="168"/>
                  <a:pt x="168" y="168"/>
                </a:cubicBezTo>
                <a:lnTo>
                  <a:pt x="168" y="1904"/>
                </a:lnTo>
                <a:close/>
                <a:moveTo>
                  <a:pt x="220" y="220"/>
                </a:moveTo>
                <a:cubicBezTo>
                  <a:pt x="2527" y="220"/>
                  <a:pt x="2527" y="220"/>
                  <a:pt x="2527" y="220"/>
                </a:cubicBezTo>
                <a:cubicBezTo>
                  <a:pt x="2527" y="1853"/>
                  <a:pt x="2527" y="1853"/>
                  <a:pt x="2527" y="1853"/>
                </a:cubicBezTo>
                <a:cubicBezTo>
                  <a:pt x="220" y="1853"/>
                  <a:pt x="220" y="1853"/>
                  <a:pt x="220" y="1853"/>
                </a:cubicBezTo>
                <a:lnTo>
                  <a:pt x="220" y="220"/>
                </a:lnTo>
                <a:close/>
                <a:moveTo>
                  <a:pt x="1373" y="1949"/>
                </a:moveTo>
                <a:cubicBezTo>
                  <a:pt x="1319" y="1949"/>
                  <a:pt x="1275" y="1993"/>
                  <a:pt x="1275" y="2047"/>
                </a:cubicBezTo>
                <a:cubicBezTo>
                  <a:pt x="1275" y="2101"/>
                  <a:pt x="1319" y="2144"/>
                  <a:pt x="1373" y="2144"/>
                </a:cubicBezTo>
                <a:cubicBezTo>
                  <a:pt x="1427" y="2144"/>
                  <a:pt x="1471" y="2101"/>
                  <a:pt x="1471" y="2047"/>
                </a:cubicBezTo>
                <a:cubicBezTo>
                  <a:pt x="1471" y="1993"/>
                  <a:pt x="1427" y="1949"/>
                  <a:pt x="1373" y="1949"/>
                </a:cubicBezTo>
                <a:close/>
                <a:moveTo>
                  <a:pt x="1373" y="2093"/>
                </a:moveTo>
                <a:cubicBezTo>
                  <a:pt x="1348" y="2093"/>
                  <a:pt x="1327" y="2072"/>
                  <a:pt x="1327" y="2047"/>
                </a:cubicBezTo>
                <a:cubicBezTo>
                  <a:pt x="1327" y="2021"/>
                  <a:pt x="1348" y="2001"/>
                  <a:pt x="1373" y="2001"/>
                </a:cubicBezTo>
                <a:cubicBezTo>
                  <a:pt x="1398" y="2001"/>
                  <a:pt x="1419" y="2021"/>
                  <a:pt x="1419" y="2047"/>
                </a:cubicBezTo>
                <a:cubicBezTo>
                  <a:pt x="1419" y="2072"/>
                  <a:pt x="1398" y="2093"/>
                  <a:pt x="1373" y="2093"/>
                </a:cubicBezTo>
                <a:close/>
                <a:moveTo>
                  <a:pt x="1653" y="880"/>
                </a:moveTo>
                <a:cubicBezTo>
                  <a:pt x="1624" y="828"/>
                  <a:pt x="1581" y="785"/>
                  <a:pt x="1529" y="756"/>
                </a:cubicBezTo>
                <a:cubicBezTo>
                  <a:pt x="1507" y="744"/>
                  <a:pt x="1484" y="734"/>
                  <a:pt x="1461" y="728"/>
                </a:cubicBezTo>
                <a:cubicBezTo>
                  <a:pt x="1404" y="712"/>
                  <a:pt x="1342" y="712"/>
                  <a:pt x="1286" y="728"/>
                </a:cubicBezTo>
                <a:cubicBezTo>
                  <a:pt x="1262" y="734"/>
                  <a:pt x="1239" y="744"/>
                  <a:pt x="1217" y="756"/>
                </a:cubicBezTo>
                <a:cubicBezTo>
                  <a:pt x="1165" y="785"/>
                  <a:pt x="1122" y="828"/>
                  <a:pt x="1093" y="880"/>
                </a:cubicBezTo>
                <a:cubicBezTo>
                  <a:pt x="1081" y="902"/>
                  <a:pt x="1071" y="925"/>
                  <a:pt x="1065" y="949"/>
                </a:cubicBezTo>
                <a:cubicBezTo>
                  <a:pt x="1057" y="977"/>
                  <a:pt x="1053" y="1006"/>
                  <a:pt x="1053" y="1036"/>
                </a:cubicBezTo>
                <a:cubicBezTo>
                  <a:pt x="1053" y="1066"/>
                  <a:pt x="1057" y="1095"/>
                  <a:pt x="1065" y="1123"/>
                </a:cubicBezTo>
                <a:cubicBezTo>
                  <a:pt x="1071" y="1147"/>
                  <a:pt x="1081" y="1170"/>
                  <a:pt x="1093" y="1192"/>
                </a:cubicBezTo>
                <a:cubicBezTo>
                  <a:pt x="1122" y="1244"/>
                  <a:pt x="1165" y="1287"/>
                  <a:pt x="1217" y="1316"/>
                </a:cubicBezTo>
                <a:cubicBezTo>
                  <a:pt x="1239" y="1328"/>
                  <a:pt x="1262" y="1338"/>
                  <a:pt x="1286" y="1344"/>
                </a:cubicBezTo>
                <a:cubicBezTo>
                  <a:pt x="1314" y="1352"/>
                  <a:pt x="1343" y="1357"/>
                  <a:pt x="1373" y="1357"/>
                </a:cubicBezTo>
                <a:cubicBezTo>
                  <a:pt x="1403" y="1357"/>
                  <a:pt x="1432" y="1352"/>
                  <a:pt x="1460" y="1344"/>
                </a:cubicBezTo>
                <a:cubicBezTo>
                  <a:pt x="1484" y="1338"/>
                  <a:pt x="1507" y="1328"/>
                  <a:pt x="1529" y="1316"/>
                </a:cubicBezTo>
                <a:cubicBezTo>
                  <a:pt x="1581" y="1287"/>
                  <a:pt x="1624" y="1244"/>
                  <a:pt x="1653" y="1192"/>
                </a:cubicBezTo>
                <a:cubicBezTo>
                  <a:pt x="1665" y="1170"/>
                  <a:pt x="1675" y="1147"/>
                  <a:pt x="1681" y="1124"/>
                </a:cubicBezTo>
                <a:cubicBezTo>
                  <a:pt x="1690" y="1095"/>
                  <a:pt x="1694" y="1066"/>
                  <a:pt x="1694" y="1036"/>
                </a:cubicBezTo>
                <a:cubicBezTo>
                  <a:pt x="1694" y="1006"/>
                  <a:pt x="1690" y="977"/>
                  <a:pt x="1681" y="949"/>
                </a:cubicBezTo>
                <a:cubicBezTo>
                  <a:pt x="1675" y="925"/>
                  <a:pt x="1665" y="902"/>
                  <a:pt x="1653" y="880"/>
                </a:cubicBezTo>
                <a:close/>
                <a:moveTo>
                  <a:pt x="1632" y="1110"/>
                </a:moveTo>
                <a:cubicBezTo>
                  <a:pt x="1626" y="1129"/>
                  <a:pt x="1618" y="1149"/>
                  <a:pt x="1608" y="1167"/>
                </a:cubicBezTo>
                <a:cubicBezTo>
                  <a:pt x="1584" y="1211"/>
                  <a:pt x="1548" y="1247"/>
                  <a:pt x="1504" y="1271"/>
                </a:cubicBezTo>
                <a:cubicBezTo>
                  <a:pt x="1486" y="1281"/>
                  <a:pt x="1466" y="1289"/>
                  <a:pt x="1446" y="1295"/>
                </a:cubicBezTo>
                <a:cubicBezTo>
                  <a:pt x="1399" y="1308"/>
                  <a:pt x="1348" y="1309"/>
                  <a:pt x="1300" y="1295"/>
                </a:cubicBezTo>
                <a:cubicBezTo>
                  <a:pt x="1280" y="1289"/>
                  <a:pt x="1260" y="1281"/>
                  <a:pt x="1242" y="1271"/>
                </a:cubicBezTo>
                <a:cubicBezTo>
                  <a:pt x="1198" y="1247"/>
                  <a:pt x="1163" y="1211"/>
                  <a:pt x="1138" y="1167"/>
                </a:cubicBezTo>
                <a:cubicBezTo>
                  <a:pt x="1128" y="1149"/>
                  <a:pt x="1120" y="1129"/>
                  <a:pt x="1115" y="1109"/>
                </a:cubicBezTo>
                <a:cubicBezTo>
                  <a:pt x="1108" y="1086"/>
                  <a:pt x="1104" y="1061"/>
                  <a:pt x="1104" y="1036"/>
                </a:cubicBezTo>
                <a:cubicBezTo>
                  <a:pt x="1104" y="1011"/>
                  <a:pt x="1108" y="987"/>
                  <a:pt x="1115" y="962"/>
                </a:cubicBezTo>
                <a:cubicBezTo>
                  <a:pt x="1120" y="943"/>
                  <a:pt x="1128" y="924"/>
                  <a:pt x="1138" y="905"/>
                </a:cubicBezTo>
                <a:cubicBezTo>
                  <a:pt x="1163" y="862"/>
                  <a:pt x="1198" y="826"/>
                  <a:pt x="1242" y="801"/>
                </a:cubicBezTo>
                <a:cubicBezTo>
                  <a:pt x="1261" y="791"/>
                  <a:pt x="1280" y="783"/>
                  <a:pt x="1300" y="777"/>
                </a:cubicBezTo>
                <a:cubicBezTo>
                  <a:pt x="1324" y="771"/>
                  <a:pt x="1348" y="767"/>
                  <a:pt x="1373" y="767"/>
                </a:cubicBezTo>
                <a:cubicBezTo>
                  <a:pt x="1398" y="767"/>
                  <a:pt x="1423" y="771"/>
                  <a:pt x="1447" y="777"/>
                </a:cubicBezTo>
                <a:cubicBezTo>
                  <a:pt x="1466" y="783"/>
                  <a:pt x="1486" y="791"/>
                  <a:pt x="1504" y="801"/>
                </a:cubicBezTo>
                <a:cubicBezTo>
                  <a:pt x="1548" y="825"/>
                  <a:pt x="1584" y="861"/>
                  <a:pt x="1608" y="905"/>
                </a:cubicBezTo>
                <a:cubicBezTo>
                  <a:pt x="1618" y="923"/>
                  <a:pt x="1626" y="943"/>
                  <a:pt x="1632" y="963"/>
                </a:cubicBezTo>
                <a:cubicBezTo>
                  <a:pt x="1639" y="987"/>
                  <a:pt x="1642" y="1011"/>
                  <a:pt x="1642" y="1036"/>
                </a:cubicBezTo>
                <a:cubicBezTo>
                  <a:pt x="1642" y="1061"/>
                  <a:pt x="1639" y="1086"/>
                  <a:pt x="1632" y="1110"/>
                </a:cubicBezTo>
                <a:close/>
                <a:moveTo>
                  <a:pt x="1918" y="900"/>
                </a:moveTo>
                <a:cubicBezTo>
                  <a:pt x="1859" y="900"/>
                  <a:pt x="1859" y="900"/>
                  <a:pt x="1859" y="900"/>
                </a:cubicBezTo>
                <a:cubicBezTo>
                  <a:pt x="1859" y="899"/>
                  <a:pt x="1859" y="899"/>
                  <a:pt x="1859" y="899"/>
                </a:cubicBezTo>
                <a:cubicBezTo>
                  <a:pt x="1848" y="861"/>
                  <a:pt x="1833" y="825"/>
                  <a:pt x="1814" y="790"/>
                </a:cubicBezTo>
                <a:cubicBezTo>
                  <a:pt x="1814" y="790"/>
                  <a:pt x="1813" y="789"/>
                  <a:pt x="1813" y="789"/>
                </a:cubicBezTo>
                <a:cubicBezTo>
                  <a:pt x="1855" y="747"/>
                  <a:pt x="1855" y="747"/>
                  <a:pt x="1855" y="747"/>
                </a:cubicBezTo>
                <a:cubicBezTo>
                  <a:pt x="1882" y="720"/>
                  <a:pt x="1882" y="675"/>
                  <a:pt x="1855" y="647"/>
                </a:cubicBezTo>
                <a:cubicBezTo>
                  <a:pt x="1762" y="555"/>
                  <a:pt x="1762" y="555"/>
                  <a:pt x="1762" y="555"/>
                </a:cubicBezTo>
                <a:cubicBezTo>
                  <a:pt x="1734" y="527"/>
                  <a:pt x="1689" y="527"/>
                  <a:pt x="1662" y="555"/>
                </a:cubicBezTo>
                <a:cubicBezTo>
                  <a:pt x="1620" y="596"/>
                  <a:pt x="1620" y="596"/>
                  <a:pt x="1620" y="596"/>
                </a:cubicBezTo>
                <a:cubicBezTo>
                  <a:pt x="1620" y="596"/>
                  <a:pt x="1620" y="596"/>
                  <a:pt x="1619" y="595"/>
                </a:cubicBezTo>
                <a:cubicBezTo>
                  <a:pt x="1584" y="576"/>
                  <a:pt x="1547" y="561"/>
                  <a:pt x="1511" y="551"/>
                </a:cubicBezTo>
                <a:cubicBezTo>
                  <a:pt x="1511" y="551"/>
                  <a:pt x="1510" y="551"/>
                  <a:pt x="1510" y="550"/>
                </a:cubicBezTo>
                <a:cubicBezTo>
                  <a:pt x="1510" y="492"/>
                  <a:pt x="1510" y="492"/>
                  <a:pt x="1510" y="492"/>
                </a:cubicBezTo>
                <a:cubicBezTo>
                  <a:pt x="1510" y="453"/>
                  <a:pt x="1478" y="421"/>
                  <a:pt x="1439" y="421"/>
                </a:cubicBezTo>
                <a:cubicBezTo>
                  <a:pt x="1308" y="421"/>
                  <a:pt x="1308" y="421"/>
                  <a:pt x="1308" y="421"/>
                </a:cubicBezTo>
                <a:cubicBezTo>
                  <a:pt x="1269" y="421"/>
                  <a:pt x="1237" y="453"/>
                  <a:pt x="1237" y="492"/>
                </a:cubicBezTo>
                <a:cubicBezTo>
                  <a:pt x="1237" y="550"/>
                  <a:pt x="1237" y="550"/>
                  <a:pt x="1237" y="550"/>
                </a:cubicBezTo>
                <a:cubicBezTo>
                  <a:pt x="1237" y="551"/>
                  <a:pt x="1236" y="551"/>
                  <a:pt x="1236" y="551"/>
                </a:cubicBezTo>
                <a:cubicBezTo>
                  <a:pt x="1199" y="561"/>
                  <a:pt x="1162" y="576"/>
                  <a:pt x="1127" y="595"/>
                </a:cubicBezTo>
                <a:cubicBezTo>
                  <a:pt x="1127" y="596"/>
                  <a:pt x="1126" y="596"/>
                  <a:pt x="1126" y="596"/>
                </a:cubicBezTo>
                <a:cubicBezTo>
                  <a:pt x="1085" y="555"/>
                  <a:pt x="1085" y="555"/>
                  <a:pt x="1085" y="555"/>
                </a:cubicBezTo>
                <a:cubicBezTo>
                  <a:pt x="1058" y="528"/>
                  <a:pt x="1011" y="528"/>
                  <a:pt x="984" y="555"/>
                </a:cubicBezTo>
                <a:cubicBezTo>
                  <a:pt x="892" y="647"/>
                  <a:pt x="892" y="647"/>
                  <a:pt x="892" y="647"/>
                </a:cubicBezTo>
                <a:cubicBezTo>
                  <a:pt x="878" y="661"/>
                  <a:pt x="871" y="678"/>
                  <a:pt x="871" y="697"/>
                </a:cubicBezTo>
                <a:cubicBezTo>
                  <a:pt x="871" y="716"/>
                  <a:pt x="878" y="734"/>
                  <a:pt x="892" y="747"/>
                </a:cubicBezTo>
                <a:cubicBezTo>
                  <a:pt x="933" y="789"/>
                  <a:pt x="933" y="789"/>
                  <a:pt x="933" y="789"/>
                </a:cubicBezTo>
                <a:cubicBezTo>
                  <a:pt x="933" y="789"/>
                  <a:pt x="933" y="790"/>
                  <a:pt x="933" y="790"/>
                </a:cubicBezTo>
                <a:cubicBezTo>
                  <a:pt x="913" y="825"/>
                  <a:pt x="898" y="862"/>
                  <a:pt x="888" y="898"/>
                </a:cubicBezTo>
                <a:cubicBezTo>
                  <a:pt x="888" y="899"/>
                  <a:pt x="888" y="899"/>
                  <a:pt x="888" y="900"/>
                </a:cubicBezTo>
                <a:cubicBezTo>
                  <a:pt x="829" y="900"/>
                  <a:pt x="829" y="900"/>
                  <a:pt x="829" y="900"/>
                </a:cubicBezTo>
                <a:cubicBezTo>
                  <a:pt x="790" y="900"/>
                  <a:pt x="758" y="932"/>
                  <a:pt x="758" y="971"/>
                </a:cubicBezTo>
                <a:cubicBezTo>
                  <a:pt x="758" y="1102"/>
                  <a:pt x="758" y="1102"/>
                  <a:pt x="758" y="1102"/>
                </a:cubicBezTo>
                <a:cubicBezTo>
                  <a:pt x="758" y="1141"/>
                  <a:pt x="790" y="1172"/>
                  <a:pt x="829" y="1172"/>
                </a:cubicBezTo>
                <a:cubicBezTo>
                  <a:pt x="888" y="1172"/>
                  <a:pt x="888" y="1172"/>
                  <a:pt x="888" y="1172"/>
                </a:cubicBezTo>
                <a:cubicBezTo>
                  <a:pt x="888" y="1173"/>
                  <a:pt x="888" y="1173"/>
                  <a:pt x="888" y="1173"/>
                </a:cubicBezTo>
                <a:cubicBezTo>
                  <a:pt x="898" y="1210"/>
                  <a:pt x="913" y="1247"/>
                  <a:pt x="933" y="1282"/>
                </a:cubicBezTo>
                <a:cubicBezTo>
                  <a:pt x="933" y="1282"/>
                  <a:pt x="933" y="1283"/>
                  <a:pt x="933" y="1283"/>
                </a:cubicBezTo>
                <a:cubicBezTo>
                  <a:pt x="892" y="1325"/>
                  <a:pt x="892" y="1325"/>
                  <a:pt x="892" y="1325"/>
                </a:cubicBezTo>
                <a:cubicBezTo>
                  <a:pt x="878" y="1338"/>
                  <a:pt x="871" y="1356"/>
                  <a:pt x="871" y="1375"/>
                </a:cubicBezTo>
                <a:cubicBezTo>
                  <a:pt x="871" y="1394"/>
                  <a:pt x="878" y="1412"/>
                  <a:pt x="892" y="1425"/>
                </a:cubicBezTo>
                <a:cubicBezTo>
                  <a:pt x="984" y="1517"/>
                  <a:pt x="984" y="1517"/>
                  <a:pt x="984" y="1517"/>
                </a:cubicBezTo>
                <a:cubicBezTo>
                  <a:pt x="1011" y="1544"/>
                  <a:pt x="1058" y="1544"/>
                  <a:pt x="1085" y="1517"/>
                </a:cubicBezTo>
                <a:cubicBezTo>
                  <a:pt x="1126" y="1476"/>
                  <a:pt x="1126" y="1476"/>
                  <a:pt x="1126" y="1476"/>
                </a:cubicBezTo>
                <a:cubicBezTo>
                  <a:pt x="1126" y="1476"/>
                  <a:pt x="1127" y="1477"/>
                  <a:pt x="1127" y="1477"/>
                </a:cubicBezTo>
                <a:cubicBezTo>
                  <a:pt x="1162" y="1496"/>
                  <a:pt x="1198" y="1511"/>
                  <a:pt x="1235" y="1521"/>
                </a:cubicBezTo>
                <a:cubicBezTo>
                  <a:pt x="1236" y="1521"/>
                  <a:pt x="1236" y="1522"/>
                  <a:pt x="1237" y="1522"/>
                </a:cubicBezTo>
                <a:cubicBezTo>
                  <a:pt x="1237" y="1581"/>
                  <a:pt x="1237" y="1581"/>
                  <a:pt x="1237" y="1581"/>
                </a:cubicBezTo>
                <a:cubicBezTo>
                  <a:pt x="1237" y="1620"/>
                  <a:pt x="1269" y="1651"/>
                  <a:pt x="1308" y="1651"/>
                </a:cubicBezTo>
                <a:cubicBezTo>
                  <a:pt x="1439" y="1651"/>
                  <a:pt x="1439" y="1651"/>
                  <a:pt x="1439" y="1651"/>
                </a:cubicBezTo>
                <a:cubicBezTo>
                  <a:pt x="1478" y="1651"/>
                  <a:pt x="1510" y="1620"/>
                  <a:pt x="1510" y="1581"/>
                </a:cubicBezTo>
                <a:cubicBezTo>
                  <a:pt x="1510" y="1522"/>
                  <a:pt x="1510" y="1522"/>
                  <a:pt x="1510" y="1522"/>
                </a:cubicBezTo>
                <a:cubicBezTo>
                  <a:pt x="1510" y="1522"/>
                  <a:pt x="1510" y="1522"/>
                  <a:pt x="1511" y="1521"/>
                </a:cubicBezTo>
                <a:cubicBezTo>
                  <a:pt x="1547" y="1511"/>
                  <a:pt x="1584" y="1496"/>
                  <a:pt x="1619" y="1477"/>
                </a:cubicBezTo>
                <a:cubicBezTo>
                  <a:pt x="1620" y="1477"/>
                  <a:pt x="1620" y="1476"/>
                  <a:pt x="1620" y="1476"/>
                </a:cubicBezTo>
                <a:cubicBezTo>
                  <a:pt x="1662" y="1518"/>
                  <a:pt x="1662" y="1518"/>
                  <a:pt x="1662" y="1518"/>
                </a:cubicBezTo>
                <a:cubicBezTo>
                  <a:pt x="1690" y="1545"/>
                  <a:pt x="1734" y="1545"/>
                  <a:pt x="1762" y="1517"/>
                </a:cubicBezTo>
                <a:cubicBezTo>
                  <a:pt x="1855" y="1425"/>
                  <a:pt x="1855" y="1425"/>
                  <a:pt x="1855" y="1425"/>
                </a:cubicBezTo>
                <a:cubicBezTo>
                  <a:pt x="1868" y="1412"/>
                  <a:pt x="1875" y="1394"/>
                  <a:pt x="1875" y="1375"/>
                </a:cubicBezTo>
                <a:cubicBezTo>
                  <a:pt x="1875" y="1356"/>
                  <a:pt x="1868" y="1338"/>
                  <a:pt x="1855" y="1325"/>
                </a:cubicBezTo>
                <a:cubicBezTo>
                  <a:pt x="1813" y="1283"/>
                  <a:pt x="1813" y="1283"/>
                  <a:pt x="1813" y="1283"/>
                </a:cubicBezTo>
                <a:cubicBezTo>
                  <a:pt x="1813" y="1283"/>
                  <a:pt x="1814" y="1283"/>
                  <a:pt x="1814" y="1282"/>
                </a:cubicBezTo>
                <a:cubicBezTo>
                  <a:pt x="1833" y="1247"/>
                  <a:pt x="1848" y="1211"/>
                  <a:pt x="1858" y="1174"/>
                </a:cubicBezTo>
                <a:cubicBezTo>
                  <a:pt x="1859" y="1173"/>
                  <a:pt x="1859" y="1173"/>
                  <a:pt x="1859" y="1172"/>
                </a:cubicBezTo>
                <a:cubicBezTo>
                  <a:pt x="1918" y="1172"/>
                  <a:pt x="1918" y="1172"/>
                  <a:pt x="1918" y="1172"/>
                </a:cubicBezTo>
                <a:cubicBezTo>
                  <a:pt x="1957" y="1172"/>
                  <a:pt x="1988" y="1141"/>
                  <a:pt x="1988" y="1102"/>
                </a:cubicBezTo>
                <a:cubicBezTo>
                  <a:pt x="1988" y="971"/>
                  <a:pt x="1988" y="971"/>
                  <a:pt x="1988" y="971"/>
                </a:cubicBezTo>
                <a:cubicBezTo>
                  <a:pt x="1988" y="932"/>
                  <a:pt x="1957" y="900"/>
                  <a:pt x="1918" y="900"/>
                </a:cubicBezTo>
                <a:close/>
                <a:moveTo>
                  <a:pt x="1937" y="1102"/>
                </a:moveTo>
                <a:cubicBezTo>
                  <a:pt x="1937" y="1112"/>
                  <a:pt x="1928" y="1121"/>
                  <a:pt x="1918" y="1121"/>
                </a:cubicBezTo>
                <a:cubicBezTo>
                  <a:pt x="1839" y="1121"/>
                  <a:pt x="1839" y="1121"/>
                  <a:pt x="1839" y="1121"/>
                </a:cubicBezTo>
                <a:cubicBezTo>
                  <a:pt x="1817" y="1125"/>
                  <a:pt x="1817" y="1125"/>
                  <a:pt x="1817" y="1125"/>
                </a:cubicBezTo>
                <a:cubicBezTo>
                  <a:pt x="1813" y="1145"/>
                  <a:pt x="1813" y="1145"/>
                  <a:pt x="1813" y="1145"/>
                </a:cubicBezTo>
                <a:cubicBezTo>
                  <a:pt x="1812" y="1150"/>
                  <a:pt x="1810" y="1155"/>
                  <a:pt x="1809" y="1160"/>
                </a:cubicBezTo>
                <a:cubicBezTo>
                  <a:pt x="1800" y="1193"/>
                  <a:pt x="1786" y="1226"/>
                  <a:pt x="1769" y="1257"/>
                </a:cubicBezTo>
                <a:cubicBezTo>
                  <a:pt x="1767" y="1261"/>
                  <a:pt x="1764" y="1265"/>
                  <a:pt x="1759" y="1274"/>
                </a:cubicBezTo>
                <a:cubicBezTo>
                  <a:pt x="1748" y="1291"/>
                  <a:pt x="1748" y="1291"/>
                  <a:pt x="1748" y="1291"/>
                </a:cubicBezTo>
                <a:cubicBezTo>
                  <a:pt x="1818" y="1361"/>
                  <a:pt x="1818" y="1361"/>
                  <a:pt x="1818" y="1361"/>
                </a:cubicBezTo>
                <a:cubicBezTo>
                  <a:pt x="1822" y="1365"/>
                  <a:pt x="1824" y="1370"/>
                  <a:pt x="1824" y="1375"/>
                </a:cubicBezTo>
                <a:cubicBezTo>
                  <a:pt x="1824" y="1380"/>
                  <a:pt x="1822" y="1385"/>
                  <a:pt x="1818" y="1388"/>
                </a:cubicBezTo>
                <a:cubicBezTo>
                  <a:pt x="1725" y="1481"/>
                  <a:pt x="1725" y="1481"/>
                  <a:pt x="1725" y="1481"/>
                </a:cubicBezTo>
                <a:cubicBezTo>
                  <a:pt x="1718" y="1489"/>
                  <a:pt x="1706" y="1489"/>
                  <a:pt x="1698" y="1481"/>
                </a:cubicBezTo>
                <a:cubicBezTo>
                  <a:pt x="1642" y="1425"/>
                  <a:pt x="1642" y="1425"/>
                  <a:pt x="1642" y="1425"/>
                </a:cubicBezTo>
                <a:cubicBezTo>
                  <a:pt x="1624" y="1413"/>
                  <a:pt x="1624" y="1413"/>
                  <a:pt x="1624" y="1413"/>
                </a:cubicBezTo>
                <a:cubicBezTo>
                  <a:pt x="1607" y="1424"/>
                  <a:pt x="1607" y="1424"/>
                  <a:pt x="1607" y="1424"/>
                </a:cubicBezTo>
                <a:cubicBezTo>
                  <a:pt x="1602" y="1427"/>
                  <a:pt x="1598" y="1429"/>
                  <a:pt x="1594" y="1432"/>
                </a:cubicBezTo>
                <a:cubicBezTo>
                  <a:pt x="1563" y="1449"/>
                  <a:pt x="1530" y="1463"/>
                  <a:pt x="1497" y="1472"/>
                </a:cubicBezTo>
                <a:cubicBezTo>
                  <a:pt x="1492" y="1473"/>
                  <a:pt x="1487" y="1474"/>
                  <a:pt x="1478" y="1477"/>
                </a:cubicBezTo>
                <a:cubicBezTo>
                  <a:pt x="1458" y="1481"/>
                  <a:pt x="1458" y="1481"/>
                  <a:pt x="1458" y="1481"/>
                </a:cubicBezTo>
                <a:cubicBezTo>
                  <a:pt x="1458" y="1581"/>
                  <a:pt x="1458" y="1581"/>
                  <a:pt x="1458" y="1581"/>
                </a:cubicBezTo>
                <a:cubicBezTo>
                  <a:pt x="1458" y="1591"/>
                  <a:pt x="1449" y="1600"/>
                  <a:pt x="1439" y="1600"/>
                </a:cubicBezTo>
                <a:cubicBezTo>
                  <a:pt x="1308" y="1600"/>
                  <a:pt x="1308" y="1600"/>
                  <a:pt x="1308" y="1600"/>
                </a:cubicBezTo>
                <a:cubicBezTo>
                  <a:pt x="1297" y="1600"/>
                  <a:pt x="1288" y="1591"/>
                  <a:pt x="1288" y="1581"/>
                </a:cubicBezTo>
                <a:cubicBezTo>
                  <a:pt x="1288" y="1502"/>
                  <a:pt x="1288" y="1502"/>
                  <a:pt x="1288" y="1502"/>
                </a:cubicBezTo>
                <a:cubicBezTo>
                  <a:pt x="1284" y="1480"/>
                  <a:pt x="1284" y="1480"/>
                  <a:pt x="1284" y="1480"/>
                </a:cubicBezTo>
                <a:cubicBezTo>
                  <a:pt x="1264" y="1476"/>
                  <a:pt x="1264" y="1476"/>
                  <a:pt x="1264" y="1476"/>
                </a:cubicBezTo>
                <a:cubicBezTo>
                  <a:pt x="1260" y="1474"/>
                  <a:pt x="1255" y="1473"/>
                  <a:pt x="1249" y="1472"/>
                </a:cubicBezTo>
                <a:cubicBezTo>
                  <a:pt x="1216" y="1463"/>
                  <a:pt x="1183" y="1449"/>
                  <a:pt x="1152" y="1432"/>
                </a:cubicBezTo>
                <a:cubicBezTo>
                  <a:pt x="1148" y="1429"/>
                  <a:pt x="1144" y="1427"/>
                  <a:pt x="1135" y="1422"/>
                </a:cubicBezTo>
                <a:cubicBezTo>
                  <a:pt x="1118" y="1411"/>
                  <a:pt x="1118" y="1411"/>
                  <a:pt x="1118" y="1411"/>
                </a:cubicBezTo>
                <a:cubicBezTo>
                  <a:pt x="1048" y="1481"/>
                  <a:pt x="1048" y="1481"/>
                  <a:pt x="1048" y="1481"/>
                </a:cubicBezTo>
                <a:cubicBezTo>
                  <a:pt x="1041" y="1488"/>
                  <a:pt x="1028" y="1488"/>
                  <a:pt x="1021" y="1481"/>
                </a:cubicBezTo>
                <a:cubicBezTo>
                  <a:pt x="928" y="1388"/>
                  <a:pt x="928" y="1388"/>
                  <a:pt x="928" y="1388"/>
                </a:cubicBezTo>
                <a:cubicBezTo>
                  <a:pt x="924" y="1385"/>
                  <a:pt x="922" y="1380"/>
                  <a:pt x="922" y="1375"/>
                </a:cubicBezTo>
                <a:cubicBezTo>
                  <a:pt x="922" y="1370"/>
                  <a:pt x="924" y="1365"/>
                  <a:pt x="928" y="1361"/>
                </a:cubicBezTo>
                <a:cubicBezTo>
                  <a:pt x="984" y="1305"/>
                  <a:pt x="984" y="1305"/>
                  <a:pt x="984" y="1305"/>
                </a:cubicBezTo>
                <a:cubicBezTo>
                  <a:pt x="996" y="1287"/>
                  <a:pt x="996" y="1287"/>
                  <a:pt x="996" y="1287"/>
                </a:cubicBezTo>
                <a:cubicBezTo>
                  <a:pt x="985" y="1269"/>
                  <a:pt x="985" y="1269"/>
                  <a:pt x="985" y="1269"/>
                </a:cubicBezTo>
                <a:cubicBezTo>
                  <a:pt x="982" y="1265"/>
                  <a:pt x="980" y="1261"/>
                  <a:pt x="977" y="1257"/>
                </a:cubicBezTo>
                <a:cubicBezTo>
                  <a:pt x="960" y="1225"/>
                  <a:pt x="946" y="1193"/>
                  <a:pt x="937" y="1160"/>
                </a:cubicBezTo>
                <a:cubicBezTo>
                  <a:pt x="936" y="1155"/>
                  <a:pt x="935" y="1150"/>
                  <a:pt x="933" y="1141"/>
                </a:cubicBezTo>
                <a:cubicBezTo>
                  <a:pt x="928" y="1121"/>
                  <a:pt x="928" y="1121"/>
                  <a:pt x="928" y="1121"/>
                </a:cubicBezTo>
                <a:cubicBezTo>
                  <a:pt x="829" y="1121"/>
                  <a:pt x="829" y="1121"/>
                  <a:pt x="829" y="1121"/>
                </a:cubicBezTo>
                <a:cubicBezTo>
                  <a:pt x="818" y="1121"/>
                  <a:pt x="809" y="1112"/>
                  <a:pt x="809" y="1102"/>
                </a:cubicBezTo>
                <a:cubicBezTo>
                  <a:pt x="809" y="971"/>
                  <a:pt x="809" y="971"/>
                  <a:pt x="809" y="971"/>
                </a:cubicBezTo>
                <a:cubicBezTo>
                  <a:pt x="809" y="960"/>
                  <a:pt x="818" y="951"/>
                  <a:pt x="829" y="951"/>
                </a:cubicBezTo>
                <a:cubicBezTo>
                  <a:pt x="908" y="951"/>
                  <a:pt x="908" y="951"/>
                  <a:pt x="908" y="951"/>
                </a:cubicBezTo>
                <a:cubicBezTo>
                  <a:pt x="929" y="947"/>
                  <a:pt x="929" y="947"/>
                  <a:pt x="929" y="947"/>
                </a:cubicBezTo>
                <a:cubicBezTo>
                  <a:pt x="934" y="927"/>
                  <a:pt x="934" y="927"/>
                  <a:pt x="934" y="927"/>
                </a:cubicBezTo>
                <a:cubicBezTo>
                  <a:pt x="935" y="922"/>
                  <a:pt x="936" y="917"/>
                  <a:pt x="938" y="912"/>
                </a:cubicBezTo>
                <a:cubicBezTo>
                  <a:pt x="946" y="879"/>
                  <a:pt x="960" y="847"/>
                  <a:pt x="977" y="815"/>
                </a:cubicBezTo>
                <a:cubicBezTo>
                  <a:pt x="980" y="811"/>
                  <a:pt x="982" y="807"/>
                  <a:pt x="988" y="798"/>
                </a:cubicBezTo>
                <a:cubicBezTo>
                  <a:pt x="998" y="781"/>
                  <a:pt x="998" y="781"/>
                  <a:pt x="998" y="781"/>
                </a:cubicBezTo>
                <a:cubicBezTo>
                  <a:pt x="928" y="711"/>
                  <a:pt x="928" y="711"/>
                  <a:pt x="928" y="711"/>
                </a:cubicBezTo>
                <a:cubicBezTo>
                  <a:pt x="924" y="707"/>
                  <a:pt x="922" y="702"/>
                  <a:pt x="922" y="697"/>
                </a:cubicBezTo>
                <a:cubicBezTo>
                  <a:pt x="922" y="692"/>
                  <a:pt x="924" y="687"/>
                  <a:pt x="928" y="684"/>
                </a:cubicBezTo>
                <a:cubicBezTo>
                  <a:pt x="1021" y="591"/>
                  <a:pt x="1021" y="591"/>
                  <a:pt x="1021" y="591"/>
                </a:cubicBezTo>
                <a:cubicBezTo>
                  <a:pt x="1028" y="584"/>
                  <a:pt x="1041" y="584"/>
                  <a:pt x="1048" y="591"/>
                </a:cubicBezTo>
                <a:cubicBezTo>
                  <a:pt x="1104" y="647"/>
                  <a:pt x="1104" y="647"/>
                  <a:pt x="1104" y="647"/>
                </a:cubicBezTo>
                <a:cubicBezTo>
                  <a:pt x="1122" y="659"/>
                  <a:pt x="1122" y="659"/>
                  <a:pt x="1122" y="659"/>
                </a:cubicBezTo>
                <a:cubicBezTo>
                  <a:pt x="1140" y="648"/>
                  <a:pt x="1140" y="648"/>
                  <a:pt x="1140" y="648"/>
                </a:cubicBezTo>
                <a:cubicBezTo>
                  <a:pt x="1144" y="645"/>
                  <a:pt x="1148" y="643"/>
                  <a:pt x="1152" y="640"/>
                </a:cubicBezTo>
                <a:cubicBezTo>
                  <a:pt x="1183" y="623"/>
                  <a:pt x="1216" y="610"/>
                  <a:pt x="1250" y="600"/>
                </a:cubicBezTo>
                <a:cubicBezTo>
                  <a:pt x="1255" y="599"/>
                  <a:pt x="1260" y="598"/>
                  <a:pt x="1269" y="596"/>
                </a:cubicBezTo>
                <a:cubicBezTo>
                  <a:pt x="1288" y="591"/>
                  <a:pt x="1288" y="591"/>
                  <a:pt x="1288" y="591"/>
                </a:cubicBezTo>
                <a:cubicBezTo>
                  <a:pt x="1288" y="492"/>
                  <a:pt x="1288" y="492"/>
                  <a:pt x="1288" y="492"/>
                </a:cubicBezTo>
                <a:cubicBezTo>
                  <a:pt x="1288" y="481"/>
                  <a:pt x="1297" y="472"/>
                  <a:pt x="1308" y="472"/>
                </a:cubicBezTo>
                <a:cubicBezTo>
                  <a:pt x="1439" y="472"/>
                  <a:pt x="1439" y="472"/>
                  <a:pt x="1439" y="472"/>
                </a:cubicBezTo>
                <a:cubicBezTo>
                  <a:pt x="1449" y="472"/>
                  <a:pt x="1458" y="481"/>
                  <a:pt x="1458" y="492"/>
                </a:cubicBezTo>
                <a:cubicBezTo>
                  <a:pt x="1458" y="571"/>
                  <a:pt x="1458" y="571"/>
                  <a:pt x="1458" y="571"/>
                </a:cubicBezTo>
                <a:cubicBezTo>
                  <a:pt x="1462" y="592"/>
                  <a:pt x="1462" y="592"/>
                  <a:pt x="1462" y="592"/>
                </a:cubicBezTo>
                <a:cubicBezTo>
                  <a:pt x="1482" y="597"/>
                  <a:pt x="1482" y="597"/>
                  <a:pt x="1482" y="597"/>
                </a:cubicBezTo>
                <a:cubicBezTo>
                  <a:pt x="1487" y="598"/>
                  <a:pt x="1492" y="599"/>
                  <a:pt x="1497" y="600"/>
                </a:cubicBezTo>
                <a:cubicBezTo>
                  <a:pt x="1530" y="609"/>
                  <a:pt x="1563" y="623"/>
                  <a:pt x="1594" y="640"/>
                </a:cubicBezTo>
                <a:cubicBezTo>
                  <a:pt x="1598" y="643"/>
                  <a:pt x="1602" y="645"/>
                  <a:pt x="1611" y="650"/>
                </a:cubicBezTo>
                <a:cubicBezTo>
                  <a:pt x="1628" y="661"/>
                  <a:pt x="1628" y="661"/>
                  <a:pt x="1628" y="661"/>
                </a:cubicBezTo>
                <a:cubicBezTo>
                  <a:pt x="1698" y="591"/>
                  <a:pt x="1698" y="591"/>
                  <a:pt x="1698" y="591"/>
                </a:cubicBezTo>
                <a:cubicBezTo>
                  <a:pt x="1706" y="584"/>
                  <a:pt x="1718" y="584"/>
                  <a:pt x="1725" y="591"/>
                </a:cubicBezTo>
                <a:cubicBezTo>
                  <a:pt x="1818" y="684"/>
                  <a:pt x="1818" y="684"/>
                  <a:pt x="1818" y="684"/>
                </a:cubicBezTo>
                <a:cubicBezTo>
                  <a:pt x="1822" y="687"/>
                  <a:pt x="1824" y="692"/>
                  <a:pt x="1824" y="697"/>
                </a:cubicBezTo>
                <a:cubicBezTo>
                  <a:pt x="1824" y="703"/>
                  <a:pt x="1822" y="707"/>
                  <a:pt x="1818" y="711"/>
                </a:cubicBezTo>
                <a:cubicBezTo>
                  <a:pt x="1763" y="767"/>
                  <a:pt x="1763" y="767"/>
                  <a:pt x="1763" y="767"/>
                </a:cubicBezTo>
                <a:cubicBezTo>
                  <a:pt x="1751" y="785"/>
                  <a:pt x="1751" y="785"/>
                  <a:pt x="1751" y="785"/>
                </a:cubicBezTo>
                <a:cubicBezTo>
                  <a:pt x="1761" y="803"/>
                  <a:pt x="1761" y="803"/>
                  <a:pt x="1761" y="803"/>
                </a:cubicBezTo>
                <a:cubicBezTo>
                  <a:pt x="1764" y="807"/>
                  <a:pt x="1767" y="811"/>
                  <a:pt x="1769" y="815"/>
                </a:cubicBezTo>
                <a:cubicBezTo>
                  <a:pt x="1786" y="846"/>
                  <a:pt x="1800" y="879"/>
                  <a:pt x="1809" y="913"/>
                </a:cubicBezTo>
                <a:cubicBezTo>
                  <a:pt x="1810" y="917"/>
                  <a:pt x="1812" y="922"/>
                  <a:pt x="1814" y="932"/>
                </a:cubicBezTo>
                <a:cubicBezTo>
                  <a:pt x="1818" y="951"/>
                  <a:pt x="1818" y="951"/>
                  <a:pt x="1818" y="951"/>
                </a:cubicBezTo>
                <a:cubicBezTo>
                  <a:pt x="1918" y="951"/>
                  <a:pt x="1918" y="951"/>
                  <a:pt x="1918" y="951"/>
                </a:cubicBezTo>
                <a:cubicBezTo>
                  <a:pt x="1928" y="951"/>
                  <a:pt x="1937" y="960"/>
                  <a:pt x="1937" y="971"/>
                </a:cubicBezTo>
                <a:lnTo>
                  <a:pt x="1937" y="11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grpSp>
        <p:nvGrpSpPr>
          <p:cNvPr id="19" name="Group 18"/>
          <p:cNvGrpSpPr/>
          <p:nvPr/>
        </p:nvGrpSpPr>
        <p:grpSpPr>
          <a:xfrm>
            <a:off x="6480174" y="3157665"/>
            <a:ext cx="1676400" cy="838976"/>
            <a:chOff x="6480174" y="3157665"/>
            <a:chExt cx="1676400" cy="838976"/>
          </a:xfrm>
        </p:grpSpPr>
        <p:sp>
          <p:nvSpPr>
            <p:cNvPr id="15" name="TextBox 14"/>
            <p:cNvSpPr txBox="1"/>
            <p:nvPr/>
          </p:nvSpPr>
          <p:spPr>
            <a:xfrm>
              <a:off x="6480174" y="3374611"/>
              <a:ext cx="1676400" cy="6220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  <a:spcAft>
                  <a:spcPts val="450"/>
                </a:spcAft>
              </a:pPr>
              <a:r>
                <a:rPr lang="en-US" sz="800" dirty="0">
                  <a:solidFill>
                    <a:schemeClr val="accent3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This paragraph actually is a good place for title description. This paragraph actually is a good place for title description</a:t>
              </a:r>
              <a:endParaRPr lang="en-US" sz="800" spc="19" dirty="0">
                <a:solidFill>
                  <a:schemeClr val="accent3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80174" y="3157665"/>
              <a:ext cx="16764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accent1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Powerful Servers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733800" y="3157665"/>
            <a:ext cx="1676400" cy="857121"/>
            <a:chOff x="3733800" y="3157665"/>
            <a:chExt cx="1676400" cy="857121"/>
          </a:xfrm>
        </p:grpSpPr>
        <p:sp>
          <p:nvSpPr>
            <p:cNvPr id="11" name="TextBox 10"/>
            <p:cNvSpPr txBox="1"/>
            <p:nvPr/>
          </p:nvSpPr>
          <p:spPr>
            <a:xfrm>
              <a:off x="3733800" y="3374611"/>
              <a:ext cx="1676400" cy="6401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  <a:spcAft>
                  <a:spcPts val="450"/>
                </a:spcAft>
              </a:pPr>
              <a:r>
                <a:rPr lang="en-US" sz="800" dirty="0">
                  <a:solidFill>
                    <a:schemeClr val="accent3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This paragraph actually is a good place for title description. This paragraph actually is a good place for title description</a:t>
              </a:r>
              <a:endParaRPr lang="en-US" sz="800" spc="19" dirty="0">
                <a:solidFill>
                  <a:schemeClr val="accent3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33800" y="3157665"/>
              <a:ext cx="16764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accent1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Social Media Usage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84816" y="3157665"/>
            <a:ext cx="1721884" cy="857121"/>
            <a:chOff x="984816" y="3157665"/>
            <a:chExt cx="1721884" cy="857121"/>
          </a:xfrm>
        </p:grpSpPr>
        <p:sp>
          <p:nvSpPr>
            <p:cNvPr id="7" name="TextBox 6"/>
            <p:cNvSpPr txBox="1"/>
            <p:nvPr/>
          </p:nvSpPr>
          <p:spPr>
            <a:xfrm>
              <a:off x="984816" y="3374611"/>
              <a:ext cx="1721884" cy="6401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  <a:spcAft>
                  <a:spcPts val="450"/>
                </a:spcAft>
              </a:pPr>
              <a:r>
                <a:rPr lang="en-US" sz="800" dirty="0">
                  <a:solidFill>
                    <a:schemeClr val="accent3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This paragraph actually is a good place for title description. This paragraph actually is a good place for title description</a:t>
              </a:r>
              <a:endParaRPr lang="en-US" sz="800" spc="19" dirty="0">
                <a:solidFill>
                  <a:schemeClr val="accent3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84816" y="3157665"/>
              <a:ext cx="172188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accent1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Complete Package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508329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outdoor, small, sitting, standing&#10;&#10;Description automatically generated">
            <a:extLst>
              <a:ext uri="{FF2B5EF4-FFF2-40B4-BE49-F238E27FC236}">
                <a16:creationId xmlns:a16="http://schemas.microsoft.com/office/drawing/2014/main" id="{78F23EDC-2E6B-4968-9784-36FF5C507C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" b="7587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0" y="1204913"/>
            <a:ext cx="4572000" cy="2733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94362" y="1974291"/>
            <a:ext cx="3345871" cy="1447114"/>
            <a:chOff x="594362" y="1974291"/>
            <a:chExt cx="3345871" cy="1447114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594362" y="1974291"/>
              <a:ext cx="9144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03253" y="3107793"/>
              <a:ext cx="3336980" cy="3136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ts val="1300"/>
                </a:lnSpc>
                <a:spcAft>
                  <a:spcPts val="1200"/>
                </a:spcAft>
              </a:pP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Sed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ut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perspiciatis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unde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omnis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iste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natus error sit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volup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tatem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accus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antium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dolor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emque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lauda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nt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ium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,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totam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rem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aperiam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4362" y="2079377"/>
              <a:ext cx="3345871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200" cap="all" spc="50" dirty="0">
                  <a:solidFill>
                    <a:srgbClr val="4B5050"/>
                  </a:solidFill>
                  <a:latin typeface="Lato Black" panose="020F0A02020204030203" pitchFamily="34" charset="0"/>
                </a:rPr>
                <a:t>List related</a:t>
              </a:r>
            </a:p>
            <a:p>
              <a:pPr>
                <a:lnSpc>
                  <a:spcPts val="3600"/>
                </a:lnSpc>
              </a:pPr>
              <a:r>
                <a:rPr lang="en-US" sz="3200" cap="all" spc="50" dirty="0">
                  <a:solidFill>
                    <a:srgbClr val="777777"/>
                  </a:solidFill>
                  <a:latin typeface="Lato Black" panose="020F0A02020204030203" pitchFamily="34" charset="0"/>
                </a:rPr>
                <a:t>slides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871053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Iconic </a:t>
            </a:r>
            <a:r>
              <a:rPr lang="en-US" dirty="0">
                <a:solidFill>
                  <a:schemeClr val="accent2"/>
                </a:solidFill>
              </a:rPr>
              <a:t>Services Show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Insert some short and brief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explanatory text about title here</a:t>
            </a:r>
          </a:p>
        </p:txBody>
      </p:sp>
      <p:sp>
        <p:nvSpPr>
          <p:cNvPr id="4" name="Oval 3"/>
          <p:cNvSpPr/>
          <p:nvPr/>
        </p:nvSpPr>
        <p:spPr>
          <a:xfrm>
            <a:off x="1039055" y="1869031"/>
            <a:ext cx="958632" cy="958630"/>
          </a:xfrm>
          <a:prstGeom prst="ellipse">
            <a:avLst/>
          </a:prstGeom>
          <a:solidFill>
            <a:srgbClr val="CCCCC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01741" y="3385155"/>
            <a:ext cx="1633261" cy="480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00"/>
              </a:lnSpc>
              <a:spcAft>
                <a:spcPts val="600"/>
              </a:spcAft>
            </a:pP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Sed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ut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perspiciatis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unde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omnis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iste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natus error sit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volup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tatem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accus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antium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dolor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9983" y="3012416"/>
            <a:ext cx="1636776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700"/>
              </a:lnSpc>
              <a:spcAft>
                <a:spcPts val="600"/>
              </a:spcAft>
            </a:pPr>
            <a:r>
              <a:rPr lang="en-US" sz="1000" b="1" cap="all" spc="20" dirty="0">
                <a:solidFill>
                  <a:schemeClr val="accent1"/>
                </a:solidFill>
                <a:latin typeface="Lato" panose="020F0502020204030203" pitchFamily="34" charset="0"/>
              </a:rPr>
              <a:t>Design &amp; dev.</a:t>
            </a:r>
          </a:p>
        </p:txBody>
      </p:sp>
      <p:sp>
        <p:nvSpPr>
          <p:cNvPr id="31" name="Freeform 27"/>
          <p:cNvSpPr>
            <a:spLocks noEditPoints="1"/>
          </p:cNvSpPr>
          <p:nvPr/>
        </p:nvSpPr>
        <p:spPr bwMode="auto">
          <a:xfrm>
            <a:off x="1346400" y="2194471"/>
            <a:ext cx="343942" cy="343942"/>
          </a:xfrm>
          <a:custGeom>
            <a:avLst/>
            <a:gdLst>
              <a:gd name="T0" fmla="*/ 0 w 188"/>
              <a:gd name="T1" fmla="*/ 8 h 187"/>
              <a:gd name="T2" fmla="*/ 3 w 188"/>
              <a:gd name="T3" fmla="*/ 3 h 187"/>
              <a:gd name="T4" fmla="*/ 9 w 188"/>
              <a:gd name="T5" fmla="*/ 0 h 187"/>
              <a:gd name="T6" fmla="*/ 180 w 188"/>
              <a:gd name="T7" fmla="*/ 0 h 187"/>
              <a:gd name="T8" fmla="*/ 185 w 188"/>
              <a:gd name="T9" fmla="*/ 3 h 187"/>
              <a:gd name="T10" fmla="*/ 188 w 188"/>
              <a:gd name="T11" fmla="*/ 8 h 187"/>
              <a:gd name="T12" fmla="*/ 188 w 188"/>
              <a:gd name="T13" fmla="*/ 147 h 187"/>
              <a:gd name="T14" fmla="*/ 185 w 188"/>
              <a:gd name="T15" fmla="*/ 153 h 187"/>
              <a:gd name="T16" fmla="*/ 180 w 188"/>
              <a:gd name="T17" fmla="*/ 156 h 187"/>
              <a:gd name="T18" fmla="*/ 113 w 188"/>
              <a:gd name="T19" fmla="*/ 156 h 187"/>
              <a:gd name="T20" fmla="*/ 116 w 188"/>
              <a:gd name="T21" fmla="*/ 180 h 187"/>
              <a:gd name="T22" fmla="*/ 121 w 188"/>
              <a:gd name="T23" fmla="*/ 186 h 187"/>
              <a:gd name="T24" fmla="*/ 121 w 188"/>
              <a:gd name="T25" fmla="*/ 186 h 187"/>
              <a:gd name="T26" fmla="*/ 120 w 188"/>
              <a:gd name="T27" fmla="*/ 187 h 187"/>
              <a:gd name="T28" fmla="*/ 117 w 188"/>
              <a:gd name="T29" fmla="*/ 187 h 187"/>
              <a:gd name="T30" fmla="*/ 116 w 188"/>
              <a:gd name="T31" fmla="*/ 187 h 187"/>
              <a:gd name="T32" fmla="*/ 73 w 188"/>
              <a:gd name="T33" fmla="*/ 187 h 187"/>
              <a:gd name="T34" fmla="*/ 67 w 188"/>
              <a:gd name="T35" fmla="*/ 186 h 187"/>
              <a:gd name="T36" fmla="*/ 67 w 188"/>
              <a:gd name="T37" fmla="*/ 186 h 187"/>
              <a:gd name="T38" fmla="*/ 72 w 188"/>
              <a:gd name="T39" fmla="*/ 180 h 187"/>
              <a:gd name="T40" fmla="*/ 75 w 188"/>
              <a:gd name="T41" fmla="*/ 156 h 187"/>
              <a:gd name="T42" fmla="*/ 9 w 188"/>
              <a:gd name="T43" fmla="*/ 156 h 187"/>
              <a:gd name="T44" fmla="*/ 3 w 188"/>
              <a:gd name="T45" fmla="*/ 153 h 187"/>
              <a:gd name="T46" fmla="*/ 0 w 188"/>
              <a:gd name="T47" fmla="*/ 147 h 187"/>
              <a:gd name="T48" fmla="*/ 0 w 188"/>
              <a:gd name="T49" fmla="*/ 8 h 187"/>
              <a:gd name="T50" fmla="*/ 11 w 188"/>
              <a:gd name="T51" fmla="*/ 117 h 187"/>
              <a:gd name="T52" fmla="*/ 177 w 188"/>
              <a:gd name="T53" fmla="*/ 117 h 187"/>
              <a:gd name="T54" fmla="*/ 177 w 188"/>
              <a:gd name="T55" fmla="*/ 11 h 187"/>
              <a:gd name="T56" fmla="*/ 11 w 188"/>
              <a:gd name="T57" fmla="*/ 11 h 187"/>
              <a:gd name="T58" fmla="*/ 11 w 188"/>
              <a:gd name="T59" fmla="*/ 117 h 187"/>
              <a:gd name="T60" fmla="*/ 90 w 188"/>
              <a:gd name="T61" fmla="*/ 130 h 187"/>
              <a:gd name="T62" fmla="*/ 89 w 188"/>
              <a:gd name="T63" fmla="*/ 134 h 187"/>
              <a:gd name="T64" fmla="*/ 90 w 188"/>
              <a:gd name="T65" fmla="*/ 138 h 187"/>
              <a:gd name="T66" fmla="*/ 94 w 188"/>
              <a:gd name="T67" fmla="*/ 139 h 187"/>
              <a:gd name="T68" fmla="*/ 98 w 188"/>
              <a:gd name="T69" fmla="*/ 138 h 187"/>
              <a:gd name="T70" fmla="*/ 99 w 188"/>
              <a:gd name="T71" fmla="*/ 134 h 187"/>
              <a:gd name="T72" fmla="*/ 98 w 188"/>
              <a:gd name="T73" fmla="*/ 130 h 187"/>
              <a:gd name="T74" fmla="*/ 94 w 188"/>
              <a:gd name="T75" fmla="*/ 129 h 187"/>
              <a:gd name="T76" fmla="*/ 90 w 188"/>
              <a:gd name="T77" fmla="*/ 13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88" h="187">
                <a:moveTo>
                  <a:pt x="0" y="8"/>
                </a:moveTo>
                <a:cubicBezTo>
                  <a:pt x="0" y="6"/>
                  <a:pt x="1" y="4"/>
                  <a:pt x="3" y="3"/>
                </a:cubicBezTo>
                <a:cubicBezTo>
                  <a:pt x="4" y="1"/>
                  <a:pt x="6" y="0"/>
                  <a:pt x="9" y="0"/>
                </a:cubicBezTo>
                <a:cubicBezTo>
                  <a:pt x="180" y="0"/>
                  <a:pt x="180" y="0"/>
                  <a:pt x="180" y="0"/>
                </a:cubicBezTo>
                <a:cubicBezTo>
                  <a:pt x="182" y="0"/>
                  <a:pt x="184" y="1"/>
                  <a:pt x="185" y="3"/>
                </a:cubicBezTo>
                <a:cubicBezTo>
                  <a:pt x="187" y="4"/>
                  <a:pt x="188" y="6"/>
                  <a:pt x="188" y="8"/>
                </a:cubicBezTo>
                <a:cubicBezTo>
                  <a:pt x="188" y="147"/>
                  <a:pt x="188" y="147"/>
                  <a:pt x="188" y="147"/>
                </a:cubicBezTo>
                <a:cubicBezTo>
                  <a:pt x="188" y="150"/>
                  <a:pt x="187" y="152"/>
                  <a:pt x="185" y="153"/>
                </a:cubicBezTo>
                <a:cubicBezTo>
                  <a:pt x="184" y="155"/>
                  <a:pt x="182" y="156"/>
                  <a:pt x="180" y="156"/>
                </a:cubicBezTo>
                <a:cubicBezTo>
                  <a:pt x="113" y="156"/>
                  <a:pt x="113" y="156"/>
                  <a:pt x="113" y="156"/>
                </a:cubicBezTo>
                <a:cubicBezTo>
                  <a:pt x="116" y="180"/>
                  <a:pt x="116" y="180"/>
                  <a:pt x="116" y="180"/>
                </a:cubicBezTo>
                <a:cubicBezTo>
                  <a:pt x="121" y="186"/>
                  <a:pt x="121" y="186"/>
                  <a:pt x="121" y="186"/>
                </a:cubicBezTo>
                <a:cubicBezTo>
                  <a:pt x="121" y="186"/>
                  <a:pt x="121" y="186"/>
                  <a:pt x="121" y="186"/>
                </a:cubicBezTo>
                <a:cubicBezTo>
                  <a:pt x="121" y="187"/>
                  <a:pt x="121" y="187"/>
                  <a:pt x="120" y="187"/>
                </a:cubicBezTo>
                <a:cubicBezTo>
                  <a:pt x="119" y="187"/>
                  <a:pt x="118" y="187"/>
                  <a:pt x="117" y="187"/>
                </a:cubicBezTo>
                <a:cubicBezTo>
                  <a:pt x="116" y="187"/>
                  <a:pt x="116" y="187"/>
                  <a:pt x="116" y="187"/>
                </a:cubicBezTo>
                <a:cubicBezTo>
                  <a:pt x="73" y="187"/>
                  <a:pt x="73" y="187"/>
                  <a:pt x="73" y="187"/>
                </a:cubicBezTo>
                <a:cubicBezTo>
                  <a:pt x="69" y="187"/>
                  <a:pt x="67" y="187"/>
                  <a:pt x="67" y="186"/>
                </a:cubicBezTo>
                <a:cubicBezTo>
                  <a:pt x="67" y="186"/>
                  <a:pt x="67" y="186"/>
                  <a:pt x="67" y="186"/>
                </a:cubicBezTo>
                <a:cubicBezTo>
                  <a:pt x="72" y="180"/>
                  <a:pt x="72" y="180"/>
                  <a:pt x="72" y="180"/>
                </a:cubicBezTo>
                <a:cubicBezTo>
                  <a:pt x="75" y="156"/>
                  <a:pt x="75" y="156"/>
                  <a:pt x="75" y="156"/>
                </a:cubicBezTo>
                <a:cubicBezTo>
                  <a:pt x="9" y="156"/>
                  <a:pt x="9" y="156"/>
                  <a:pt x="9" y="156"/>
                </a:cubicBezTo>
                <a:cubicBezTo>
                  <a:pt x="6" y="156"/>
                  <a:pt x="4" y="155"/>
                  <a:pt x="3" y="153"/>
                </a:cubicBezTo>
                <a:cubicBezTo>
                  <a:pt x="1" y="152"/>
                  <a:pt x="0" y="150"/>
                  <a:pt x="0" y="147"/>
                </a:cubicBezTo>
                <a:lnTo>
                  <a:pt x="0" y="8"/>
                </a:lnTo>
                <a:close/>
                <a:moveTo>
                  <a:pt x="11" y="117"/>
                </a:moveTo>
                <a:cubicBezTo>
                  <a:pt x="177" y="117"/>
                  <a:pt x="177" y="117"/>
                  <a:pt x="177" y="117"/>
                </a:cubicBezTo>
                <a:cubicBezTo>
                  <a:pt x="177" y="11"/>
                  <a:pt x="177" y="11"/>
                  <a:pt x="177" y="11"/>
                </a:cubicBezTo>
                <a:cubicBezTo>
                  <a:pt x="11" y="11"/>
                  <a:pt x="11" y="11"/>
                  <a:pt x="11" y="11"/>
                </a:cubicBezTo>
                <a:lnTo>
                  <a:pt x="11" y="117"/>
                </a:lnTo>
                <a:close/>
                <a:moveTo>
                  <a:pt x="90" y="130"/>
                </a:moveTo>
                <a:cubicBezTo>
                  <a:pt x="89" y="131"/>
                  <a:pt x="89" y="133"/>
                  <a:pt x="89" y="134"/>
                </a:cubicBezTo>
                <a:cubicBezTo>
                  <a:pt x="89" y="136"/>
                  <a:pt x="89" y="137"/>
                  <a:pt x="90" y="138"/>
                </a:cubicBezTo>
                <a:cubicBezTo>
                  <a:pt x="91" y="139"/>
                  <a:pt x="93" y="139"/>
                  <a:pt x="94" y="139"/>
                </a:cubicBezTo>
                <a:cubicBezTo>
                  <a:pt x="96" y="139"/>
                  <a:pt x="97" y="139"/>
                  <a:pt x="98" y="138"/>
                </a:cubicBezTo>
                <a:cubicBezTo>
                  <a:pt x="99" y="137"/>
                  <a:pt x="99" y="136"/>
                  <a:pt x="99" y="134"/>
                </a:cubicBezTo>
                <a:cubicBezTo>
                  <a:pt x="99" y="133"/>
                  <a:pt x="99" y="131"/>
                  <a:pt x="98" y="130"/>
                </a:cubicBezTo>
                <a:cubicBezTo>
                  <a:pt x="97" y="129"/>
                  <a:pt x="96" y="129"/>
                  <a:pt x="94" y="129"/>
                </a:cubicBezTo>
                <a:cubicBezTo>
                  <a:pt x="93" y="129"/>
                  <a:pt x="91" y="129"/>
                  <a:pt x="90" y="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725385" y="3289410"/>
            <a:ext cx="158597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3074808" y="1869031"/>
            <a:ext cx="958632" cy="958630"/>
          </a:xfrm>
          <a:prstGeom prst="ellipse">
            <a:avLst/>
          </a:prstGeom>
          <a:solidFill>
            <a:srgbClr val="777777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2735736" y="3012416"/>
            <a:ext cx="1636776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700"/>
              </a:lnSpc>
              <a:spcAft>
                <a:spcPts val="600"/>
              </a:spcAft>
            </a:pPr>
            <a:r>
              <a:rPr lang="en-US" sz="1000" b="1" cap="all" spc="20" dirty="0">
                <a:solidFill>
                  <a:schemeClr val="accent1"/>
                </a:solidFill>
                <a:latin typeface="Lato" panose="020F0502020204030203" pitchFamily="34" charset="0"/>
              </a:rPr>
              <a:t>Mobile Apps</a:t>
            </a:r>
          </a:p>
        </p:txBody>
      </p:sp>
      <p:sp>
        <p:nvSpPr>
          <p:cNvPr id="20" name="Freeform 24"/>
          <p:cNvSpPr>
            <a:spLocks noEditPoints="1"/>
          </p:cNvSpPr>
          <p:nvPr/>
        </p:nvSpPr>
        <p:spPr bwMode="auto">
          <a:xfrm>
            <a:off x="3439859" y="2128079"/>
            <a:ext cx="228530" cy="440534"/>
          </a:xfrm>
          <a:custGeom>
            <a:avLst/>
            <a:gdLst>
              <a:gd name="T0" fmla="*/ 0 w 125"/>
              <a:gd name="T1" fmla="*/ 21 h 243"/>
              <a:gd name="T2" fmla="*/ 2 w 125"/>
              <a:gd name="T3" fmla="*/ 13 h 243"/>
              <a:gd name="T4" fmla="*/ 6 w 125"/>
              <a:gd name="T5" fmla="*/ 6 h 243"/>
              <a:gd name="T6" fmla="*/ 21 w 125"/>
              <a:gd name="T7" fmla="*/ 0 h 243"/>
              <a:gd name="T8" fmla="*/ 22 w 125"/>
              <a:gd name="T9" fmla="*/ 0 h 243"/>
              <a:gd name="T10" fmla="*/ 22 w 125"/>
              <a:gd name="T11" fmla="*/ 0 h 243"/>
              <a:gd name="T12" fmla="*/ 103 w 125"/>
              <a:gd name="T13" fmla="*/ 0 h 243"/>
              <a:gd name="T14" fmla="*/ 104 w 125"/>
              <a:gd name="T15" fmla="*/ 0 h 243"/>
              <a:gd name="T16" fmla="*/ 104 w 125"/>
              <a:gd name="T17" fmla="*/ 0 h 243"/>
              <a:gd name="T18" fmla="*/ 119 w 125"/>
              <a:gd name="T19" fmla="*/ 6 h 243"/>
              <a:gd name="T20" fmla="*/ 124 w 125"/>
              <a:gd name="T21" fmla="*/ 13 h 243"/>
              <a:gd name="T22" fmla="*/ 125 w 125"/>
              <a:gd name="T23" fmla="*/ 21 h 243"/>
              <a:gd name="T24" fmla="*/ 125 w 125"/>
              <a:gd name="T25" fmla="*/ 222 h 243"/>
              <a:gd name="T26" fmla="*/ 119 w 125"/>
              <a:gd name="T27" fmla="*/ 237 h 243"/>
              <a:gd name="T28" fmla="*/ 113 w 125"/>
              <a:gd name="T29" fmla="*/ 241 h 243"/>
              <a:gd name="T30" fmla="*/ 106 w 125"/>
              <a:gd name="T31" fmla="*/ 243 h 243"/>
              <a:gd name="T32" fmla="*/ 20 w 125"/>
              <a:gd name="T33" fmla="*/ 243 h 243"/>
              <a:gd name="T34" fmla="*/ 12 w 125"/>
              <a:gd name="T35" fmla="*/ 241 h 243"/>
              <a:gd name="T36" fmla="*/ 6 w 125"/>
              <a:gd name="T37" fmla="*/ 237 h 243"/>
              <a:gd name="T38" fmla="*/ 0 w 125"/>
              <a:gd name="T39" fmla="*/ 222 h 243"/>
              <a:gd name="T40" fmla="*/ 0 w 125"/>
              <a:gd name="T41" fmla="*/ 21 h 243"/>
              <a:gd name="T42" fmla="*/ 11 w 125"/>
              <a:gd name="T43" fmla="*/ 201 h 243"/>
              <a:gd name="T44" fmla="*/ 115 w 125"/>
              <a:gd name="T45" fmla="*/ 201 h 243"/>
              <a:gd name="T46" fmla="*/ 115 w 125"/>
              <a:gd name="T47" fmla="*/ 42 h 243"/>
              <a:gd name="T48" fmla="*/ 11 w 125"/>
              <a:gd name="T49" fmla="*/ 42 h 243"/>
              <a:gd name="T50" fmla="*/ 11 w 125"/>
              <a:gd name="T51" fmla="*/ 201 h 243"/>
              <a:gd name="T52" fmla="*/ 54 w 125"/>
              <a:gd name="T53" fmla="*/ 214 h 243"/>
              <a:gd name="T54" fmla="*/ 51 w 125"/>
              <a:gd name="T55" fmla="*/ 218 h 243"/>
              <a:gd name="T56" fmla="*/ 50 w 125"/>
              <a:gd name="T57" fmla="*/ 222 h 243"/>
              <a:gd name="T58" fmla="*/ 51 w 125"/>
              <a:gd name="T59" fmla="*/ 227 h 243"/>
              <a:gd name="T60" fmla="*/ 54 w 125"/>
              <a:gd name="T61" fmla="*/ 231 h 243"/>
              <a:gd name="T62" fmla="*/ 58 w 125"/>
              <a:gd name="T63" fmla="*/ 234 h 243"/>
              <a:gd name="T64" fmla="*/ 63 w 125"/>
              <a:gd name="T65" fmla="*/ 234 h 243"/>
              <a:gd name="T66" fmla="*/ 67 w 125"/>
              <a:gd name="T67" fmla="*/ 234 h 243"/>
              <a:gd name="T68" fmla="*/ 71 w 125"/>
              <a:gd name="T69" fmla="*/ 231 h 243"/>
              <a:gd name="T70" fmla="*/ 74 w 125"/>
              <a:gd name="T71" fmla="*/ 227 h 243"/>
              <a:gd name="T72" fmla="*/ 75 w 125"/>
              <a:gd name="T73" fmla="*/ 222 h 243"/>
              <a:gd name="T74" fmla="*/ 74 w 125"/>
              <a:gd name="T75" fmla="*/ 218 h 243"/>
              <a:gd name="T76" fmla="*/ 71 w 125"/>
              <a:gd name="T77" fmla="*/ 214 h 243"/>
              <a:gd name="T78" fmla="*/ 67 w 125"/>
              <a:gd name="T79" fmla="*/ 211 h 243"/>
              <a:gd name="T80" fmla="*/ 63 w 125"/>
              <a:gd name="T81" fmla="*/ 210 h 243"/>
              <a:gd name="T82" fmla="*/ 58 w 125"/>
              <a:gd name="T83" fmla="*/ 211 h 243"/>
              <a:gd name="T84" fmla="*/ 54 w 125"/>
              <a:gd name="T85" fmla="*/ 214 h 243"/>
              <a:gd name="T86" fmla="*/ 51 w 125"/>
              <a:gd name="T87" fmla="*/ 21 h 243"/>
              <a:gd name="T88" fmla="*/ 53 w 125"/>
              <a:gd name="T89" fmla="*/ 23 h 243"/>
              <a:gd name="T90" fmla="*/ 72 w 125"/>
              <a:gd name="T91" fmla="*/ 23 h 243"/>
              <a:gd name="T92" fmla="*/ 74 w 125"/>
              <a:gd name="T93" fmla="*/ 21 h 243"/>
              <a:gd name="T94" fmla="*/ 72 w 125"/>
              <a:gd name="T95" fmla="*/ 19 h 243"/>
              <a:gd name="T96" fmla="*/ 53 w 125"/>
              <a:gd name="T97" fmla="*/ 19 h 243"/>
              <a:gd name="T98" fmla="*/ 51 w 125"/>
              <a:gd name="T99" fmla="*/ 21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25" h="243">
                <a:moveTo>
                  <a:pt x="0" y="21"/>
                </a:moveTo>
                <a:cubicBezTo>
                  <a:pt x="0" y="18"/>
                  <a:pt x="1" y="15"/>
                  <a:pt x="2" y="13"/>
                </a:cubicBezTo>
                <a:cubicBezTo>
                  <a:pt x="3" y="10"/>
                  <a:pt x="4" y="8"/>
                  <a:pt x="6" y="6"/>
                </a:cubicBezTo>
                <a:cubicBezTo>
                  <a:pt x="10" y="2"/>
                  <a:pt x="15" y="0"/>
                  <a:pt x="21" y="0"/>
                </a:cubicBezTo>
                <a:cubicBezTo>
                  <a:pt x="21" y="0"/>
                  <a:pt x="21" y="0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103" y="0"/>
                  <a:pt x="103" y="0"/>
                  <a:pt x="103" y="0"/>
                </a:cubicBezTo>
                <a:cubicBezTo>
                  <a:pt x="103" y="0"/>
                  <a:pt x="104" y="0"/>
                  <a:pt x="104" y="0"/>
                </a:cubicBezTo>
                <a:cubicBezTo>
                  <a:pt x="104" y="0"/>
                  <a:pt x="104" y="0"/>
                  <a:pt x="104" y="0"/>
                </a:cubicBezTo>
                <a:cubicBezTo>
                  <a:pt x="110" y="0"/>
                  <a:pt x="115" y="2"/>
                  <a:pt x="119" y="6"/>
                </a:cubicBezTo>
                <a:cubicBezTo>
                  <a:pt x="121" y="8"/>
                  <a:pt x="123" y="10"/>
                  <a:pt x="124" y="13"/>
                </a:cubicBezTo>
                <a:cubicBezTo>
                  <a:pt x="125" y="15"/>
                  <a:pt x="125" y="18"/>
                  <a:pt x="125" y="21"/>
                </a:cubicBezTo>
                <a:cubicBezTo>
                  <a:pt x="125" y="222"/>
                  <a:pt x="125" y="222"/>
                  <a:pt x="125" y="222"/>
                </a:cubicBezTo>
                <a:cubicBezTo>
                  <a:pt x="125" y="228"/>
                  <a:pt x="123" y="232"/>
                  <a:pt x="119" y="237"/>
                </a:cubicBezTo>
                <a:cubicBezTo>
                  <a:pt x="117" y="239"/>
                  <a:pt x="115" y="240"/>
                  <a:pt x="113" y="241"/>
                </a:cubicBezTo>
                <a:cubicBezTo>
                  <a:pt x="111" y="243"/>
                  <a:pt x="108" y="243"/>
                  <a:pt x="106" y="243"/>
                </a:cubicBezTo>
                <a:cubicBezTo>
                  <a:pt x="20" y="243"/>
                  <a:pt x="20" y="243"/>
                  <a:pt x="20" y="243"/>
                </a:cubicBezTo>
                <a:cubicBezTo>
                  <a:pt x="17" y="243"/>
                  <a:pt x="15" y="243"/>
                  <a:pt x="12" y="241"/>
                </a:cubicBezTo>
                <a:cubicBezTo>
                  <a:pt x="10" y="240"/>
                  <a:pt x="8" y="239"/>
                  <a:pt x="6" y="237"/>
                </a:cubicBezTo>
                <a:cubicBezTo>
                  <a:pt x="2" y="232"/>
                  <a:pt x="0" y="228"/>
                  <a:pt x="0" y="222"/>
                </a:cubicBezTo>
                <a:lnTo>
                  <a:pt x="0" y="21"/>
                </a:lnTo>
                <a:close/>
                <a:moveTo>
                  <a:pt x="11" y="201"/>
                </a:moveTo>
                <a:cubicBezTo>
                  <a:pt x="115" y="201"/>
                  <a:pt x="115" y="201"/>
                  <a:pt x="115" y="201"/>
                </a:cubicBezTo>
                <a:cubicBezTo>
                  <a:pt x="115" y="42"/>
                  <a:pt x="115" y="42"/>
                  <a:pt x="115" y="42"/>
                </a:cubicBezTo>
                <a:cubicBezTo>
                  <a:pt x="11" y="42"/>
                  <a:pt x="11" y="42"/>
                  <a:pt x="11" y="42"/>
                </a:cubicBezTo>
                <a:lnTo>
                  <a:pt x="11" y="201"/>
                </a:lnTo>
                <a:close/>
                <a:moveTo>
                  <a:pt x="54" y="214"/>
                </a:moveTo>
                <a:cubicBezTo>
                  <a:pt x="53" y="215"/>
                  <a:pt x="52" y="216"/>
                  <a:pt x="51" y="218"/>
                </a:cubicBezTo>
                <a:cubicBezTo>
                  <a:pt x="51" y="219"/>
                  <a:pt x="50" y="221"/>
                  <a:pt x="50" y="222"/>
                </a:cubicBezTo>
                <a:cubicBezTo>
                  <a:pt x="50" y="224"/>
                  <a:pt x="51" y="225"/>
                  <a:pt x="51" y="227"/>
                </a:cubicBezTo>
                <a:cubicBezTo>
                  <a:pt x="52" y="228"/>
                  <a:pt x="53" y="230"/>
                  <a:pt x="54" y="231"/>
                </a:cubicBezTo>
                <a:cubicBezTo>
                  <a:pt x="55" y="232"/>
                  <a:pt x="57" y="233"/>
                  <a:pt x="58" y="234"/>
                </a:cubicBezTo>
                <a:cubicBezTo>
                  <a:pt x="60" y="234"/>
                  <a:pt x="61" y="234"/>
                  <a:pt x="63" y="234"/>
                </a:cubicBezTo>
                <a:cubicBezTo>
                  <a:pt x="64" y="234"/>
                  <a:pt x="66" y="234"/>
                  <a:pt x="67" y="234"/>
                </a:cubicBezTo>
                <a:cubicBezTo>
                  <a:pt x="69" y="233"/>
                  <a:pt x="70" y="232"/>
                  <a:pt x="71" y="231"/>
                </a:cubicBezTo>
                <a:cubicBezTo>
                  <a:pt x="72" y="230"/>
                  <a:pt x="73" y="228"/>
                  <a:pt x="74" y="227"/>
                </a:cubicBezTo>
                <a:cubicBezTo>
                  <a:pt x="75" y="225"/>
                  <a:pt x="75" y="224"/>
                  <a:pt x="75" y="222"/>
                </a:cubicBezTo>
                <a:cubicBezTo>
                  <a:pt x="75" y="221"/>
                  <a:pt x="75" y="219"/>
                  <a:pt x="74" y="218"/>
                </a:cubicBezTo>
                <a:cubicBezTo>
                  <a:pt x="73" y="216"/>
                  <a:pt x="72" y="215"/>
                  <a:pt x="71" y="214"/>
                </a:cubicBezTo>
                <a:cubicBezTo>
                  <a:pt x="70" y="213"/>
                  <a:pt x="69" y="212"/>
                  <a:pt x="67" y="211"/>
                </a:cubicBezTo>
                <a:cubicBezTo>
                  <a:pt x="66" y="210"/>
                  <a:pt x="64" y="210"/>
                  <a:pt x="63" y="210"/>
                </a:cubicBezTo>
                <a:cubicBezTo>
                  <a:pt x="61" y="210"/>
                  <a:pt x="60" y="210"/>
                  <a:pt x="58" y="211"/>
                </a:cubicBezTo>
                <a:cubicBezTo>
                  <a:pt x="57" y="212"/>
                  <a:pt x="55" y="213"/>
                  <a:pt x="54" y="214"/>
                </a:cubicBezTo>
                <a:close/>
                <a:moveTo>
                  <a:pt x="51" y="21"/>
                </a:moveTo>
                <a:cubicBezTo>
                  <a:pt x="51" y="22"/>
                  <a:pt x="52" y="23"/>
                  <a:pt x="53" y="23"/>
                </a:cubicBezTo>
                <a:cubicBezTo>
                  <a:pt x="72" y="23"/>
                  <a:pt x="72" y="23"/>
                  <a:pt x="72" y="23"/>
                </a:cubicBezTo>
                <a:cubicBezTo>
                  <a:pt x="74" y="23"/>
                  <a:pt x="74" y="22"/>
                  <a:pt x="74" y="21"/>
                </a:cubicBezTo>
                <a:cubicBezTo>
                  <a:pt x="74" y="19"/>
                  <a:pt x="74" y="19"/>
                  <a:pt x="72" y="19"/>
                </a:cubicBezTo>
                <a:cubicBezTo>
                  <a:pt x="53" y="19"/>
                  <a:pt x="53" y="19"/>
                  <a:pt x="53" y="19"/>
                </a:cubicBezTo>
                <a:cubicBezTo>
                  <a:pt x="52" y="19"/>
                  <a:pt x="51" y="19"/>
                  <a:pt x="51" y="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737494" y="3385155"/>
            <a:ext cx="1633261" cy="480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00"/>
              </a:lnSpc>
              <a:spcAft>
                <a:spcPts val="600"/>
              </a:spcAft>
            </a:pP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Sed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ut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perspiciatis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unde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omnis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iste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natus error sit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volup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tatem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accus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antium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dolor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761138" y="3289410"/>
            <a:ext cx="158597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5110561" y="1869031"/>
            <a:ext cx="958632" cy="958630"/>
          </a:xfrm>
          <a:prstGeom prst="ellipse">
            <a:avLst/>
          </a:prstGeom>
          <a:solidFill>
            <a:srgbClr val="E6AF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4771489" y="3012416"/>
            <a:ext cx="1636776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700"/>
              </a:lnSpc>
              <a:spcAft>
                <a:spcPts val="600"/>
              </a:spcAft>
            </a:pPr>
            <a:r>
              <a:rPr lang="en-US" sz="1000" b="1" cap="all" spc="20" dirty="0">
                <a:solidFill>
                  <a:schemeClr val="accent1"/>
                </a:solidFill>
                <a:latin typeface="Lato" panose="020F0502020204030203" pitchFamily="34" charset="0"/>
              </a:rPr>
              <a:t>CopyWriting</a:t>
            </a:r>
          </a:p>
        </p:txBody>
      </p:sp>
      <p:sp>
        <p:nvSpPr>
          <p:cNvPr id="30" name="Freeform 69"/>
          <p:cNvSpPr>
            <a:spLocks noEditPoints="1"/>
          </p:cNvSpPr>
          <p:nvPr/>
        </p:nvSpPr>
        <p:spPr bwMode="auto">
          <a:xfrm>
            <a:off x="5421565" y="2180034"/>
            <a:ext cx="336624" cy="336624"/>
          </a:xfrm>
          <a:custGeom>
            <a:avLst/>
            <a:gdLst>
              <a:gd name="T0" fmla="*/ 0 w 208"/>
              <a:gd name="T1" fmla="*/ 208 h 208"/>
              <a:gd name="T2" fmla="*/ 29 w 208"/>
              <a:gd name="T3" fmla="*/ 120 h 208"/>
              <a:gd name="T4" fmla="*/ 111 w 208"/>
              <a:gd name="T5" fmla="*/ 38 h 208"/>
              <a:gd name="T6" fmla="*/ 118 w 208"/>
              <a:gd name="T7" fmla="*/ 46 h 208"/>
              <a:gd name="T8" fmla="*/ 38 w 208"/>
              <a:gd name="T9" fmla="*/ 126 h 208"/>
              <a:gd name="T10" fmla="*/ 34 w 208"/>
              <a:gd name="T11" fmla="*/ 121 h 208"/>
              <a:gd name="T12" fmla="*/ 34 w 208"/>
              <a:gd name="T13" fmla="*/ 121 h 208"/>
              <a:gd name="T14" fmla="*/ 30 w 208"/>
              <a:gd name="T15" fmla="*/ 133 h 208"/>
              <a:gd name="T16" fmla="*/ 25 w 208"/>
              <a:gd name="T17" fmla="*/ 146 h 208"/>
              <a:gd name="T18" fmla="*/ 21 w 208"/>
              <a:gd name="T19" fmla="*/ 158 h 208"/>
              <a:gd name="T20" fmla="*/ 19 w 208"/>
              <a:gd name="T21" fmla="*/ 166 h 208"/>
              <a:gd name="T22" fmla="*/ 16 w 208"/>
              <a:gd name="T23" fmla="*/ 173 h 208"/>
              <a:gd name="T24" fmla="*/ 28 w 208"/>
              <a:gd name="T25" fmla="*/ 180 h 208"/>
              <a:gd name="T26" fmla="*/ 35 w 208"/>
              <a:gd name="T27" fmla="*/ 192 h 208"/>
              <a:gd name="T28" fmla="*/ 87 w 208"/>
              <a:gd name="T29" fmla="*/ 174 h 208"/>
              <a:gd name="T30" fmla="*/ 87 w 208"/>
              <a:gd name="T31" fmla="*/ 174 h 208"/>
              <a:gd name="T32" fmla="*/ 82 w 208"/>
              <a:gd name="T33" fmla="*/ 170 h 208"/>
              <a:gd name="T34" fmla="*/ 162 w 208"/>
              <a:gd name="T35" fmla="*/ 90 h 208"/>
              <a:gd name="T36" fmla="*/ 170 w 208"/>
              <a:gd name="T37" fmla="*/ 97 h 208"/>
              <a:gd name="T38" fmla="*/ 88 w 208"/>
              <a:gd name="T39" fmla="*/ 179 h 208"/>
              <a:gd name="T40" fmla="*/ 0 w 208"/>
              <a:gd name="T41" fmla="*/ 208 h 208"/>
              <a:gd name="T42" fmla="*/ 48 w 208"/>
              <a:gd name="T43" fmla="*/ 135 h 208"/>
              <a:gd name="T44" fmla="*/ 128 w 208"/>
              <a:gd name="T45" fmla="*/ 55 h 208"/>
              <a:gd name="T46" fmla="*/ 136 w 208"/>
              <a:gd name="T47" fmla="*/ 63 h 208"/>
              <a:gd name="T48" fmla="*/ 55 w 208"/>
              <a:gd name="T49" fmla="*/ 143 h 208"/>
              <a:gd name="T50" fmla="*/ 48 w 208"/>
              <a:gd name="T51" fmla="*/ 135 h 208"/>
              <a:gd name="T52" fmla="*/ 65 w 208"/>
              <a:gd name="T53" fmla="*/ 153 h 208"/>
              <a:gd name="T54" fmla="*/ 145 w 208"/>
              <a:gd name="T55" fmla="*/ 72 h 208"/>
              <a:gd name="T56" fmla="*/ 153 w 208"/>
              <a:gd name="T57" fmla="*/ 80 h 208"/>
              <a:gd name="T58" fmla="*/ 73 w 208"/>
              <a:gd name="T59" fmla="*/ 160 h 208"/>
              <a:gd name="T60" fmla="*/ 65 w 208"/>
              <a:gd name="T61" fmla="*/ 153 h 208"/>
              <a:gd name="T62" fmla="*/ 118 w 208"/>
              <a:gd name="T63" fmla="*/ 31 h 208"/>
              <a:gd name="T64" fmla="*/ 126 w 208"/>
              <a:gd name="T65" fmla="*/ 24 h 208"/>
              <a:gd name="T66" fmla="*/ 185 w 208"/>
              <a:gd name="T67" fmla="*/ 82 h 208"/>
              <a:gd name="T68" fmla="*/ 177 w 208"/>
              <a:gd name="T69" fmla="*/ 90 h 208"/>
              <a:gd name="T70" fmla="*/ 118 w 208"/>
              <a:gd name="T71" fmla="*/ 31 h 208"/>
              <a:gd name="T72" fmla="*/ 133 w 208"/>
              <a:gd name="T73" fmla="*/ 16 h 208"/>
              <a:gd name="T74" fmla="*/ 140 w 208"/>
              <a:gd name="T75" fmla="*/ 9 h 208"/>
              <a:gd name="T76" fmla="*/ 151 w 208"/>
              <a:gd name="T77" fmla="*/ 2 h 208"/>
              <a:gd name="T78" fmla="*/ 162 w 208"/>
              <a:gd name="T79" fmla="*/ 0 h 208"/>
              <a:gd name="T80" fmla="*/ 185 w 208"/>
              <a:gd name="T81" fmla="*/ 9 h 208"/>
              <a:gd name="T82" fmla="*/ 199 w 208"/>
              <a:gd name="T83" fmla="*/ 24 h 208"/>
              <a:gd name="T84" fmla="*/ 208 w 208"/>
              <a:gd name="T85" fmla="*/ 46 h 208"/>
              <a:gd name="T86" fmla="*/ 206 w 208"/>
              <a:gd name="T87" fmla="*/ 57 h 208"/>
              <a:gd name="T88" fmla="*/ 199 w 208"/>
              <a:gd name="T89" fmla="*/ 68 h 208"/>
              <a:gd name="T90" fmla="*/ 192 w 208"/>
              <a:gd name="T91" fmla="*/ 75 h 208"/>
              <a:gd name="T92" fmla="*/ 133 w 208"/>
              <a:gd name="T93" fmla="*/ 16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08" h="208">
                <a:moveTo>
                  <a:pt x="0" y="208"/>
                </a:moveTo>
                <a:cubicBezTo>
                  <a:pt x="29" y="120"/>
                  <a:pt x="29" y="120"/>
                  <a:pt x="29" y="120"/>
                </a:cubicBezTo>
                <a:cubicBezTo>
                  <a:pt x="111" y="38"/>
                  <a:pt x="111" y="38"/>
                  <a:pt x="111" y="38"/>
                </a:cubicBezTo>
                <a:cubicBezTo>
                  <a:pt x="118" y="46"/>
                  <a:pt x="118" y="46"/>
                  <a:pt x="118" y="46"/>
                </a:cubicBezTo>
                <a:cubicBezTo>
                  <a:pt x="38" y="126"/>
                  <a:pt x="38" y="126"/>
                  <a:pt x="38" y="126"/>
                </a:cubicBezTo>
                <a:cubicBezTo>
                  <a:pt x="34" y="121"/>
                  <a:pt x="34" y="121"/>
                  <a:pt x="34" y="121"/>
                </a:cubicBezTo>
                <a:cubicBezTo>
                  <a:pt x="34" y="121"/>
                  <a:pt x="34" y="121"/>
                  <a:pt x="34" y="121"/>
                </a:cubicBezTo>
                <a:cubicBezTo>
                  <a:pt x="32" y="125"/>
                  <a:pt x="31" y="129"/>
                  <a:pt x="30" y="133"/>
                </a:cubicBezTo>
                <a:cubicBezTo>
                  <a:pt x="28" y="137"/>
                  <a:pt x="27" y="142"/>
                  <a:pt x="25" y="146"/>
                </a:cubicBezTo>
                <a:cubicBezTo>
                  <a:pt x="24" y="150"/>
                  <a:pt x="22" y="154"/>
                  <a:pt x="21" y="158"/>
                </a:cubicBezTo>
                <a:cubicBezTo>
                  <a:pt x="20" y="161"/>
                  <a:pt x="19" y="164"/>
                  <a:pt x="19" y="166"/>
                </a:cubicBezTo>
                <a:cubicBezTo>
                  <a:pt x="16" y="173"/>
                  <a:pt x="16" y="173"/>
                  <a:pt x="16" y="173"/>
                </a:cubicBezTo>
                <a:cubicBezTo>
                  <a:pt x="19" y="173"/>
                  <a:pt x="23" y="175"/>
                  <a:pt x="28" y="180"/>
                </a:cubicBezTo>
                <a:cubicBezTo>
                  <a:pt x="32" y="185"/>
                  <a:pt x="35" y="188"/>
                  <a:pt x="35" y="192"/>
                </a:cubicBezTo>
                <a:cubicBezTo>
                  <a:pt x="87" y="174"/>
                  <a:pt x="87" y="174"/>
                  <a:pt x="87" y="174"/>
                </a:cubicBezTo>
                <a:cubicBezTo>
                  <a:pt x="87" y="174"/>
                  <a:pt x="87" y="174"/>
                  <a:pt x="87" y="174"/>
                </a:cubicBezTo>
                <a:cubicBezTo>
                  <a:pt x="82" y="170"/>
                  <a:pt x="82" y="170"/>
                  <a:pt x="82" y="170"/>
                </a:cubicBezTo>
                <a:cubicBezTo>
                  <a:pt x="162" y="90"/>
                  <a:pt x="162" y="90"/>
                  <a:pt x="162" y="90"/>
                </a:cubicBezTo>
                <a:cubicBezTo>
                  <a:pt x="170" y="97"/>
                  <a:pt x="170" y="97"/>
                  <a:pt x="170" y="97"/>
                </a:cubicBezTo>
                <a:cubicBezTo>
                  <a:pt x="88" y="179"/>
                  <a:pt x="88" y="179"/>
                  <a:pt x="88" y="179"/>
                </a:cubicBezTo>
                <a:lnTo>
                  <a:pt x="0" y="208"/>
                </a:lnTo>
                <a:close/>
                <a:moveTo>
                  <a:pt x="48" y="135"/>
                </a:moveTo>
                <a:cubicBezTo>
                  <a:pt x="128" y="55"/>
                  <a:pt x="128" y="55"/>
                  <a:pt x="128" y="55"/>
                </a:cubicBezTo>
                <a:cubicBezTo>
                  <a:pt x="136" y="63"/>
                  <a:pt x="136" y="63"/>
                  <a:pt x="136" y="63"/>
                </a:cubicBezTo>
                <a:cubicBezTo>
                  <a:pt x="55" y="143"/>
                  <a:pt x="55" y="143"/>
                  <a:pt x="55" y="143"/>
                </a:cubicBezTo>
                <a:lnTo>
                  <a:pt x="48" y="135"/>
                </a:lnTo>
                <a:close/>
                <a:moveTo>
                  <a:pt x="65" y="153"/>
                </a:moveTo>
                <a:cubicBezTo>
                  <a:pt x="145" y="72"/>
                  <a:pt x="145" y="72"/>
                  <a:pt x="145" y="72"/>
                </a:cubicBezTo>
                <a:cubicBezTo>
                  <a:pt x="153" y="80"/>
                  <a:pt x="153" y="80"/>
                  <a:pt x="153" y="80"/>
                </a:cubicBezTo>
                <a:cubicBezTo>
                  <a:pt x="73" y="160"/>
                  <a:pt x="73" y="160"/>
                  <a:pt x="73" y="160"/>
                </a:cubicBezTo>
                <a:lnTo>
                  <a:pt x="65" y="153"/>
                </a:lnTo>
                <a:close/>
                <a:moveTo>
                  <a:pt x="118" y="31"/>
                </a:moveTo>
                <a:cubicBezTo>
                  <a:pt x="126" y="24"/>
                  <a:pt x="126" y="24"/>
                  <a:pt x="126" y="24"/>
                </a:cubicBezTo>
                <a:cubicBezTo>
                  <a:pt x="185" y="82"/>
                  <a:pt x="185" y="82"/>
                  <a:pt x="185" y="82"/>
                </a:cubicBezTo>
                <a:cubicBezTo>
                  <a:pt x="177" y="90"/>
                  <a:pt x="177" y="90"/>
                  <a:pt x="177" y="90"/>
                </a:cubicBezTo>
                <a:lnTo>
                  <a:pt x="118" y="31"/>
                </a:lnTo>
                <a:close/>
                <a:moveTo>
                  <a:pt x="133" y="16"/>
                </a:moveTo>
                <a:cubicBezTo>
                  <a:pt x="140" y="9"/>
                  <a:pt x="140" y="9"/>
                  <a:pt x="140" y="9"/>
                </a:cubicBezTo>
                <a:cubicBezTo>
                  <a:pt x="143" y="6"/>
                  <a:pt x="147" y="3"/>
                  <a:pt x="151" y="2"/>
                </a:cubicBezTo>
                <a:cubicBezTo>
                  <a:pt x="154" y="0"/>
                  <a:pt x="158" y="0"/>
                  <a:pt x="162" y="0"/>
                </a:cubicBezTo>
                <a:cubicBezTo>
                  <a:pt x="171" y="0"/>
                  <a:pt x="178" y="3"/>
                  <a:pt x="185" y="9"/>
                </a:cubicBezTo>
                <a:cubicBezTo>
                  <a:pt x="199" y="24"/>
                  <a:pt x="199" y="24"/>
                  <a:pt x="199" y="24"/>
                </a:cubicBezTo>
                <a:cubicBezTo>
                  <a:pt x="205" y="30"/>
                  <a:pt x="208" y="37"/>
                  <a:pt x="208" y="46"/>
                </a:cubicBezTo>
                <a:cubicBezTo>
                  <a:pt x="208" y="50"/>
                  <a:pt x="208" y="54"/>
                  <a:pt x="206" y="57"/>
                </a:cubicBezTo>
                <a:cubicBezTo>
                  <a:pt x="205" y="61"/>
                  <a:pt x="202" y="65"/>
                  <a:pt x="199" y="68"/>
                </a:cubicBezTo>
                <a:cubicBezTo>
                  <a:pt x="192" y="75"/>
                  <a:pt x="192" y="75"/>
                  <a:pt x="192" y="75"/>
                </a:cubicBezTo>
                <a:lnTo>
                  <a:pt x="133" y="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773247" y="3385155"/>
            <a:ext cx="1633261" cy="480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00"/>
              </a:lnSpc>
              <a:spcAft>
                <a:spcPts val="600"/>
              </a:spcAft>
            </a:pP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Sed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ut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perspiciatis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unde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omnis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iste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natus error sit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volup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tatem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accus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antium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dolor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796891" y="3289410"/>
            <a:ext cx="158597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7146314" y="1869031"/>
            <a:ext cx="958632" cy="958630"/>
          </a:xfrm>
          <a:prstGeom prst="ellipse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6807242" y="3012416"/>
            <a:ext cx="1636776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700"/>
              </a:lnSpc>
              <a:spcAft>
                <a:spcPts val="600"/>
              </a:spcAft>
            </a:pPr>
            <a:r>
              <a:rPr lang="en-US" sz="1000" b="1" cap="all" spc="20" dirty="0">
                <a:solidFill>
                  <a:schemeClr val="accent1"/>
                </a:solidFill>
                <a:latin typeface="Lato" panose="020F0502020204030203" pitchFamily="34" charset="0"/>
              </a:rPr>
              <a:t>Social Marketing</a:t>
            </a:r>
          </a:p>
        </p:txBody>
      </p:sp>
      <p:sp>
        <p:nvSpPr>
          <p:cNvPr id="28" name="Freeform 76"/>
          <p:cNvSpPr>
            <a:spLocks noEditPoints="1"/>
          </p:cNvSpPr>
          <p:nvPr/>
        </p:nvSpPr>
        <p:spPr bwMode="auto">
          <a:xfrm>
            <a:off x="7429567" y="2206263"/>
            <a:ext cx="392127" cy="352056"/>
          </a:xfrm>
          <a:custGeom>
            <a:avLst/>
            <a:gdLst>
              <a:gd name="T0" fmla="*/ 0 w 208"/>
              <a:gd name="T1" fmla="*/ 86 h 187"/>
              <a:gd name="T2" fmla="*/ 1 w 208"/>
              <a:gd name="T3" fmla="*/ 84 h 187"/>
              <a:gd name="T4" fmla="*/ 3 w 208"/>
              <a:gd name="T5" fmla="*/ 83 h 187"/>
              <a:gd name="T6" fmla="*/ 31 w 208"/>
              <a:gd name="T7" fmla="*/ 83 h 187"/>
              <a:gd name="T8" fmla="*/ 31 w 208"/>
              <a:gd name="T9" fmla="*/ 119 h 187"/>
              <a:gd name="T10" fmla="*/ 35 w 208"/>
              <a:gd name="T11" fmla="*/ 131 h 187"/>
              <a:gd name="T12" fmla="*/ 45 w 208"/>
              <a:gd name="T13" fmla="*/ 135 h 187"/>
              <a:gd name="T14" fmla="*/ 46 w 208"/>
              <a:gd name="T15" fmla="*/ 135 h 187"/>
              <a:gd name="T16" fmla="*/ 67 w 208"/>
              <a:gd name="T17" fmla="*/ 135 h 187"/>
              <a:gd name="T18" fmla="*/ 111 w 208"/>
              <a:gd name="T19" fmla="*/ 134 h 187"/>
              <a:gd name="T20" fmla="*/ 111 w 208"/>
              <a:gd name="T21" fmla="*/ 162 h 187"/>
              <a:gd name="T22" fmla="*/ 110 w 208"/>
              <a:gd name="T23" fmla="*/ 165 h 187"/>
              <a:gd name="T24" fmla="*/ 107 w 208"/>
              <a:gd name="T25" fmla="*/ 166 h 187"/>
              <a:gd name="T26" fmla="*/ 41 w 208"/>
              <a:gd name="T27" fmla="*/ 166 h 187"/>
              <a:gd name="T28" fmla="*/ 21 w 208"/>
              <a:gd name="T29" fmla="*/ 187 h 187"/>
              <a:gd name="T30" fmla="*/ 21 w 208"/>
              <a:gd name="T31" fmla="*/ 166 h 187"/>
              <a:gd name="T32" fmla="*/ 3 w 208"/>
              <a:gd name="T33" fmla="*/ 166 h 187"/>
              <a:gd name="T34" fmla="*/ 1 w 208"/>
              <a:gd name="T35" fmla="*/ 165 h 187"/>
              <a:gd name="T36" fmla="*/ 0 w 208"/>
              <a:gd name="T37" fmla="*/ 162 h 187"/>
              <a:gd name="T38" fmla="*/ 0 w 208"/>
              <a:gd name="T39" fmla="*/ 86 h 187"/>
              <a:gd name="T40" fmla="*/ 41 w 208"/>
              <a:gd name="T41" fmla="*/ 5 h 187"/>
              <a:gd name="T42" fmla="*/ 43 w 208"/>
              <a:gd name="T43" fmla="*/ 1 h 187"/>
              <a:gd name="T44" fmla="*/ 47 w 208"/>
              <a:gd name="T45" fmla="*/ 0 h 187"/>
              <a:gd name="T46" fmla="*/ 203 w 208"/>
              <a:gd name="T47" fmla="*/ 0 h 187"/>
              <a:gd name="T48" fmla="*/ 206 w 208"/>
              <a:gd name="T49" fmla="*/ 1 h 187"/>
              <a:gd name="T50" fmla="*/ 208 w 208"/>
              <a:gd name="T51" fmla="*/ 5 h 187"/>
              <a:gd name="T52" fmla="*/ 208 w 208"/>
              <a:gd name="T53" fmla="*/ 119 h 187"/>
              <a:gd name="T54" fmla="*/ 206 w 208"/>
              <a:gd name="T55" fmla="*/ 123 h 187"/>
              <a:gd name="T56" fmla="*/ 203 w 208"/>
              <a:gd name="T57" fmla="*/ 124 h 187"/>
              <a:gd name="T58" fmla="*/ 177 w 208"/>
              <a:gd name="T59" fmla="*/ 124 h 187"/>
              <a:gd name="T60" fmla="*/ 177 w 208"/>
              <a:gd name="T61" fmla="*/ 156 h 187"/>
              <a:gd name="T62" fmla="*/ 145 w 208"/>
              <a:gd name="T63" fmla="*/ 124 h 187"/>
              <a:gd name="T64" fmla="*/ 47 w 208"/>
              <a:gd name="T65" fmla="*/ 124 h 187"/>
              <a:gd name="T66" fmla="*/ 43 w 208"/>
              <a:gd name="T67" fmla="*/ 123 h 187"/>
              <a:gd name="T68" fmla="*/ 41 w 208"/>
              <a:gd name="T69" fmla="*/ 119 h 187"/>
              <a:gd name="T70" fmla="*/ 41 w 208"/>
              <a:gd name="T71" fmla="*/ 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08" h="187">
                <a:moveTo>
                  <a:pt x="0" y="86"/>
                </a:moveTo>
                <a:cubicBezTo>
                  <a:pt x="0" y="85"/>
                  <a:pt x="0" y="84"/>
                  <a:pt x="1" y="84"/>
                </a:cubicBezTo>
                <a:cubicBezTo>
                  <a:pt x="2" y="83"/>
                  <a:pt x="2" y="83"/>
                  <a:pt x="3" y="83"/>
                </a:cubicBezTo>
                <a:cubicBezTo>
                  <a:pt x="31" y="83"/>
                  <a:pt x="31" y="83"/>
                  <a:pt x="31" y="83"/>
                </a:cubicBezTo>
                <a:cubicBezTo>
                  <a:pt x="31" y="119"/>
                  <a:pt x="31" y="119"/>
                  <a:pt x="31" y="119"/>
                </a:cubicBezTo>
                <a:cubicBezTo>
                  <a:pt x="31" y="124"/>
                  <a:pt x="32" y="128"/>
                  <a:pt x="35" y="131"/>
                </a:cubicBezTo>
                <a:cubicBezTo>
                  <a:pt x="37" y="133"/>
                  <a:pt x="41" y="135"/>
                  <a:pt x="45" y="135"/>
                </a:cubicBezTo>
                <a:cubicBezTo>
                  <a:pt x="46" y="135"/>
                  <a:pt x="46" y="135"/>
                  <a:pt x="46" y="135"/>
                </a:cubicBezTo>
                <a:cubicBezTo>
                  <a:pt x="49" y="135"/>
                  <a:pt x="56" y="135"/>
                  <a:pt x="67" y="135"/>
                </a:cubicBezTo>
                <a:cubicBezTo>
                  <a:pt x="78" y="135"/>
                  <a:pt x="92" y="134"/>
                  <a:pt x="111" y="134"/>
                </a:cubicBezTo>
                <a:cubicBezTo>
                  <a:pt x="111" y="162"/>
                  <a:pt x="111" y="162"/>
                  <a:pt x="111" y="162"/>
                </a:cubicBezTo>
                <a:cubicBezTo>
                  <a:pt x="111" y="163"/>
                  <a:pt x="110" y="164"/>
                  <a:pt x="110" y="165"/>
                </a:cubicBezTo>
                <a:cubicBezTo>
                  <a:pt x="109" y="166"/>
                  <a:pt x="108" y="166"/>
                  <a:pt x="107" y="166"/>
                </a:cubicBezTo>
                <a:cubicBezTo>
                  <a:pt x="41" y="166"/>
                  <a:pt x="41" y="166"/>
                  <a:pt x="41" y="166"/>
                </a:cubicBezTo>
                <a:cubicBezTo>
                  <a:pt x="21" y="187"/>
                  <a:pt x="21" y="187"/>
                  <a:pt x="21" y="187"/>
                </a:cubicBezTo>
                <a:cubicBezTo>
                  <a:pt x="21" y="166"/>
                  <a:pt x="21" y="166"/>
                  <a:pt x="21" y="166"/>
                </a:cubicBezTo>
                <a:cubicBezTo>
                  <a:pt x="3" y="166"/>
                  <a:pt x="3" y="166"/>
                  <a:pt x="3" y="166"/>
                </a:cubicBezTo>
                <a:cubicBezTo>
                  <a:pt x="2" y="166"/>
                  <a:pt x="2" y="166"/>
                  <a:pt x="1" y="165"/>
                </a:cubicBezTo>
                <a:cubicBezTo>
                  <a:pt x="0" y="164"/>
                  <a:pt x="0" y="163"/>
                  <a:pt x="0" y="162"/>
                </a:cubicBezTo>
                <a:lnTo>
                  <a:pt x="0" y="86"/>
                </a:lnTo>
                <a:close/>
                <a:moveTo>
                  <a:pt x="41" y="5"/>
                </a:moveTo>
                <a:cubicBezTo>
                  <a:pt x="41" y="3"/>
                  <a:pt x="42" y="2"/>
                  <a:pt x="43" y="1"/>
                </a:cubicBezTo>
                <a:cubicBezTo>
                  <a:pt x="44" y="0"/>
                  <a:pt x="45" y="0"/>
                  <a:pt x="47" y="0"/>
                </a:cubicBezTo>
                <a:cubicBezTo>
                  <a:pt x="203" y="0"/>
                  <a:pt x="203" y="0"/>
                  <a:pt x="203" y="0"/>
                </a:cubicBezTo>
                <a:cubicBezTo>
                  <a:pt x="204" y="0"/>
                  <a:pt x="205" y="0"/>
                  <a:pt x="206" y="1"/>
                </a:cubicBezTo>
                <a:cubicBezTo>
                  <a:pt x="207" y="2"/>
                  <a:pt x="208" y="3"/>
                  <a:pt x="208" y="5"/>
                </a:cubicBezTo>
                <a:cubicBezTo>
                  <a:pt x="208" y="119"/>
                  <a:pt x="208" y="119"/>
                  <a:pt x="208" y="119"/>
                </a:cubicBezTo>
                <a:cubicBezTo>
                  <a:pt x="208" y="121"/>
                  <a:pt x="207" y="122"/>
                  <a:pt x="206" y="123"/>
                </a:cubicBezTo>
                <a:cubicBezTo>
                  <a:pt x="205" y="124"/>
                  <a:pt x="204" y="124"/>
                  <a:pt x="203" y="124"/>
                </a:cubicBezTo>
                <a:cubicBezTo>
                  <a:pt x="177" y="124"/>
                  <a:pt x="177" y="124"/>
                  <a:pt x="177" y="124"/>
                </a:cubicBezTo>
                <a:cubicBezTo>
                  <a:pt x="177" y="156"/>
                  <a:pt x="177" y="156"/>
                  <a:pt x="177" y="156"/>
                </a:cubicBezTo>
                <a:cubicBezTo>
                  <a:pt x="145" y="124"/>
                  <a:pt x="145" y="124"/>
                  <a:pt x="145" y="124"/>
                </a:cubicBezTo>
                <a:cubicBezTo>
                  <a:pt x="47" y="124"/>
                  <a:pt x="47" y="124"/>
                  <a:pt x="47" y="124"/>
                </a:cubicBezTo>
                <a:cubicBezTo>
                  <a:pt x="45" y="124"/>
                  <a:pt x="44" y="124"/>
                  <a:pt x="43" y="123"/>
                </a:cubicBezTo>
                <a:cubicBezTo>
                  <a:pt x="42" y="122"/>
                  <a:pt x="41" y="121"/>
                  <a:pt x="41" y="119"/>
                </a:cubicBezTo>
                <a:lnTo>
                  <a:pt x="41" y="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809000" y="3385155"/>
            <a:ext cx="1633261" cy="480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00"/>
              </a:lnSpc>
              <a:spcAft>
                <a:spcPts val="600"/>
              </a:spcAft>
            </a:pP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Sed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ut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perspiciatis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unde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omnis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iste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natus error sit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volup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tatem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accus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antium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dolor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6832644" y="3289410"/>
            <a:ext cx="158597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89031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Infographic</a:t>
            </a:r>
            <a:r>
              <a:rPr lang="en-US" dirty="0"/>
              <a:t> </a:t>
            </a:r>
            <a:r>
              <a:rPr lang="en-US" dirty="0">
                <a:solidFill>
                  <a:schemeClr val="accent2"/>
                </a:solidFill>
              </a:rPr>
              <a:t>Services Show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Insert some short and brief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explanatory text about title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5428" y="2750460"/>
            <a:ext cx="1582567" cy="14106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300"/>
              </a:lnSpc>
              <a:spcAft>
                <a:spcPts val="600"/>
              </a:spcAft>
            </a:pP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Sed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ut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perspiciatis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unde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omnis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iste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natus error sit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volup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tatem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accus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antium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dolor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emque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lauda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nt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ium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,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totam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rem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aperiam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,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eaque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ipsa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quae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ab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illo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inventore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very.</a:t>
            </a:r>
          </a:p>
          <a:p>
            <a:pPr>
              <a:lnSpc>
                <a:spcPts val="1300"/>
              </a:lnSpc>
              <a:spcAft>
                <a:spcPts val="600"/>
              </a:spcAft>
            </a:pP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Tatis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et quasi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architecto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beatae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vit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dicta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sunt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explicabo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.  Sed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ut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perspic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iatis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unde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omnis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3725" y="2358647"/>
            <a:ext cx="1585973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700"/>
              </a:lnSpc>
              <a:spcAft>
                <a:spcPts val="600"/>
              </a:spcAft>
            </a:pPr>
            <a:r>
              <a:rPr lang="en-US" sz="1000" b="1" cap="all" spc="20" dirty="0">
                <a:solidFill>
                  <a:schemeClr val="accent1"/>
                </a:solidFill>
                <a:latin typeface="Lato" panose="020F0502020204030203" pitchFamily="34" charset="0"/>
              </a:rPr>
              <a:t>Web design</a:t>
            </a:r>
          </a:p>
        </p:txBody>
      </p:sp>
      <p:sp>
        <p:nvSpPr>
          <p:cNvPr id="31" name="Freeform 27"/>
          <p:cNvSpPr>
            <a:spLocks noEditPoints="1"/>
          </p:cNvSpPr>
          <p:nvPr/>
        </p:nvSpPr>
        <p:spPr bwMode="auto">
          <a:xfrm>
            <a:off x="1142633" y="1721760"/>
            <a:ext cx="488157" cy="488157"/>
          </a:xfrm>
          <a:custGeom>
            <a:avLst/>
            <a:gdLst>
              <a:gd name="T0" fmla="*/ 0 w 188"/>
              <a:gd name="T1" fmla="*/ 8 h 187"/>
              <a:gd name="T2" fmla="*/ 3 w 188"/>
              <a:gd name="T3" fmla="*/ 3 h 187"/>
              <a:gd name="T4" fmla="*/ 9 w 188"/>
              <a:gd name="T5" fmla="*/ 0 h 187"/>
              <a:gd name="T6" fmla="*/ 180 w 188"/>
              <a:gd name="T7" fmla="*/ 0 h 187"/>
              <a:gd name="T8" fmla="*/ 185 w 188"/>
              <a:gd name="T9" fmla="*/ 3 h 187"/>
              <a:gd name="T10" fmla="*/ 188 w 188"/>
              <a:gd name="T11" fmla="*/ 8 h 187"/>
              <a:gd name="T12" fmla="*/ 188 w 188"/>
              <a:gd name="T13" fmla="*/ 147 h 187"/>
              <a:gd name="T14" fmla="*/ 185 w 188"/>
              <a:gd name="T15" fmla="*/ 153 h 187"/>
              <a:gd name="T16" fmla="*/ 180 w 188"/>
              <a:gd name="T17" fmla="*/ 156 h 187"/>
              <a:gd name="T18" fmla="*/ 113 w 188"/>
              <a:gd name="T19" fmla="*/ 156 h 187"/>
              <a:gd name="T20" fmla="*/ 116 w 188"/>
              <a:gd name="T21" fmla="*/ 180 h 187"/>
              <a:gd name="T22" fmla="*/ 121 w 188"/>
              <a:gd name="T23" fmla="*/ 186 h 187"/>
              <a:gd name="T24" fmla="*/ 121 w 188"/>
              <a:gd name="T25" fmla="*/ 186 h 187"/>
              <a:gd name="T26" fmla="*/ 120 w 188"/>
              <a:gd name="T27" fmla="*/ 187 h 187"/>
              <a:gd name="T28" fmla="*/ 117 w 188"/>
              <a:gd name="T29" fmla="*/ 187 h 187"/>
              <a:gd name="T30" fmla="*/ 116 w 188"/>
              <a:gd name="T31" fmla="*/ 187 h 187"/>
              <a:gd name="T32" fmla="*/ 73 w 188"/>
              <a:gd name="T33" fmla="*/ 187 h 187"/>
              <a:gd name="T34" fmla="*/ 67 w 188"/>
              <a:gd name="T35" fmla="*/ 186 h 187"/>
              <a:gd name="T36" fmla="*/ 67 w 188"/>
              <a:gd name="T37" fmla="*/ 186 h 187"/>
              <a:gd name="T38" fmla="*/ 72 w 188"/>
              <a:gd name="T39" fmla="*/ 180 h 187"/>
              <a:gd name="T40" fmla="*/ 75 w 188"/>
              <a:gd name="T41" fmla="*/ 156 h 187"/>
              <a:gd name="T42" fmla="*/ 9 w 188"/>
              <a:gd name="T43" fmla="*/ 156 h 187"/>
              <a:gd name="T44" fmla="*/ 3 w 188"/>
              <a:gd name="T45" fmla="*/ 153 h 187"/>
              <a:gd name="T46" fmla="*/ 0 w 188"/>
              <a:gd name="T47" fmla="*/ 147 h 187"/>
              <a:gd name="T48" fmla="*/ 0 w 188"/>
              <a:gd name="T49" fmla="*/ 8 h 187"/>
              <a:gd name="T50" fmla="*/ 11 w 188"/>
              <a:gd name="T51" fmla="*/ 117 h 187"/>
              <a:gd name="T52" fmla="*/ 177 w 188"/>
              <a:gd name="T53" fmla="*/ 117 h 187"/>
              <a:gd name="T54" fmla="*/ 177 w 188"/>
              <a:gd name="T55" fmla="*/ 11 h 187"/>
              <a:gd name="T56" fmla="*/ 11 w 188"/>
              <a:gd name="T57" fmla="*/ 11 h 187"/>
              <a:gd name="T58" fmla="*/ 11 w 188"/>
              <a:gd name="T59" fmla="*/ 117 h 187"/>
              <a:gd name="T60" fmla="*/ 90 w 188"/>
              <a:gd name="T61" fmla="*/ 130 h 187"/>
              <a:gd name="T62" fmla="*/ 89 w 188"/>
              <a:gd name="T63" fmla="*/ 134 h 187"/>
              <a:gd name="T64" fmla="*/ 90 w 188"/>
              <a:gd name="T65" fmla="*/ 138 h 187"/>
              <a:gd name="T66" fmla="*/ 94 w 188"/>
              <a:gd name="T67" fmla="*/ 139 h 187"/>
              <a:gd name="T68" fmla="*/ 98 w 188"/>
              <a:gd name="T69" fmla="*/ 138 h 187"/>
              <a:gd name="T70" fmla="*/ 99 w 188"/>
              <a:gd name="T71" fmla="*/ 134 h 187"/>
              <a:gd name="T72" fmla="*/ 98 w 188"/>
              <a:gd name="T73" fmla="*/ 130 h 187"/>
              <a:gd name="T74" fmla="*/ 94 w 188"/>
              <a:gd name="T75" fmla="*/ 129 h 187"/>
              <a:gd name="T76" fmla="*/ 90 w 188"/>
              <a:gd name="T77" fmla="*/ 13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88" h="187">
                <a:moveTo>
                  <a:pt x="0" y="8"/>
                </a:moveTo>
                <a:cubicBezTo>
                  <a:pt x="0" y="6"/>
                  <a:pt x="1" y="4"/>
                  <a:pt x="3" y="3"/>
                </a:cubicBezTo>
                <a:cubicBezTo>
                  <a:pt x="4" y="1"/>
                  <a:pt x="6" y="0"/>
                  <a:pt x="9" y="0"/>
                </a:cubicBezTo>
                <a:cubicBezTo>
                  <a:pt x="180" y="0"/>
                  <a:pt x="180" y="0"/>
                  <a:pt x="180" y="0"/>
                </a:cubicBezTo>
                <a:cubicBezTo>
                  <a:pt x="182" y="0"/>
                  <a:pt x="184" y="1"/>
                  <a:pt x="185" y="3"/>
                </a:cubicBezTo>
                <a:cubicBezTo>
                  <a:pt x="187" y="4"/>
                  <a:pt x="188" y="6"/>
                  <a:pt x="188" y="8"/>
                </a:cubicBezTo>
                <a:cubicBezTo>
                  <a:pt x="188" y="147"/>
                  <a:pt x="188" y="147"/>
                  <a:pt x="188" y="147"/>
                </a:cubicBezTo>
                <a:cubicBezTo>
                  <a:pt x="188" y="150"/>
                  <a:pt x="187" y="152"/>
                  <a:pt x="185" y="153"/>
                </a:cubicBezTo>
                <a:cubicBezTo>
                  <a:pt x="184" y="155"/>
                  <a:pt x="182" y="156"/>
                  <a:pt x="180" y="156"/>
                </a:cubicBezTo>
                <a:cubicBezTo>
                  <a:pt x="113" y="156"/>
                  <a:pt x="113" y="156"/>
                  <a:pt x="113" y="156"/>
                </a:cubicBezTo>
                <a:cubicBezTo>
                  <a:pt x="116" y="180"/>
                  <a:pt x="116" y="180"/>
                  <a:pt x="116" y="180"/>
                </a:cubicBezTo>
                <a:cubicBezTo>
                  <a:pt x="121" y="186"/>
                  <a:pt x="121" y="186"/>
                  <a:pt x="121" y="186"/>
                </a:cubicBezTo>
                <a:cubicBezTo>
                  <a:pt x="121" y="186"/>
                  <a:pt x="121" y="186"/>
                  <a:pt x="121" y="186"/>
                </a:cubicBezTo>
                <a:cubicBezTo>
                  <a:pt x="121" y="187"/>
                  <a:pt x="121" y="187"/>
                  <a:pt x="120" y="187"/>
                </a:cubicBezTo>
                <a:cubicBezTo>
                  <a:pt x="119" y="187"/>
                  <a:pt x="118" y="187"/>
                  <a:pt x="117" y="187"/>
                </a:cubicBezTo>
                <a:cubicBezTo>
                  <a:pt x="116" y="187"/>
                  <a:pt x="116" y="187"/>
                  <a:pt x="116" y="187"/>
                </a:cubicBezTo>
                <a:cubicBezTo>
                  <a:pt x="73" y="187"/>
                  <a:pt x="73" y="187"/>
                  <a:pt x="73" y="187"/>
                </a:cubicBezTo>
                <a:cubicBezTo>
                  <a:pt x="69" y="187"/>
                  <a:pt x="67" y="187"/>
                  <a:pt x="67" y="186"/>
                </a:cubicBezTo>
                <a:cubicBezTo>
                  <a:pt x="67" y="186"/>
                  <a:pt x="67" y="186"/>
                  <a:pt x="67" y="186"/>
                </a:cubicBezTo>
                <a:cubicBezTo>
                  <a:pt x="72" y="180"/>
                  <a:pt x="72" y="180"/>
                  <a:pt x="72" y="180"/>
                </a:cubicBezTo>
                <a:cubicBezTo>
                  <a:pt x="75" y="156"/>
                  <a:pt x="75" y="156"/>
                  <a:pt x="75" y="156"/>
                </a:cubicBezTo>
                <a:cubicBezTo>
                  <a:pt x="9" y="156"/>
                  <a:pt x="9" y="156"/>
                  <a:pt x="9" y="156"/>
                </a:cubicBezTo>
                <a:cubicBezTo>
                  <a:pt x="6" y="156"/>
                  <a:pt x="4" y="155"/>
                  <a:pt x="3" y="153"/>
                </a:cubicBezTo>
                <a:cubicBezTo>
                  <a:pt x="1" y="152"/>
                  <a:pt x="0" y="150"/>
                  <a:pt x="0" y="147"/>
                </a:cubicBezTo>
                <a:lnTo>
                  <a:pt x="0" y="8"/>
                </a:lnTo>
                <a:close/>
                <a:moveTo>
                  <a:pt x="11" y="117"/>
                </a:moveTo>
                <a:cubicBezTo>
                  <a:pt x="177" y="117"/>
                  <a:pt x="177" y="117"/>
                  <a:pt x="177" y="117"/>
                </a:cubicBezTo>
                <a:cubicBezTo>
                  <a:pt x="177" y="11"/>
                  <a:pt x="177" y="11"/>
                  <a:pt x="177" y="11"/>
                </a:cubicBezTo>
                <a:cubicBezTo>
                  <a:pt x="11" y="11"/>
                  <a:pt x="11" y="11"/>
                  <a:pt x="11" y="11"/>
                </a:cubicBezTo>
                <a:lnTo>
                  <a:pt x="11" y="117"/>
                </a:lnTo>
                <a:close/>
                <a:moveTo>
                  <a:pt x="90" y="130"/>
                </a:moveTo>
                <a:cubicBezTo>
                  <a:pt x="89" y="131"/>
                  <a:pt x="89" y="133"/>
                  <a:pt x="89" y="134"/>
                </a:cubicBezTo>
                <a:cubicBezTo>
                  <a:pt x="89" y="136"/>
                  <a:pt x="89" y="137"/>
                  <a:pt x="90" y="138"/>
                </a:cubicBezTo>
                <a:cubicBezTo>
                  <a:pt x="91" y="139"/>
                  <a:pt x="93" y="139"/>
                  <a:pt x="94" y="139"/>
                </a:cubicBezTo>
                <a:cubicBezTo>
                  <a:pt x="96" y="139"/>
                  <a:pt x="97" y="139"/>
                  <a:pt x="98" y="138"/>
                </a:cubicBezTo>
                <a:cubicBezTo>
                  <a:pt x="99" y="137"/>
                  <a:pt x="99" y="136"/>
                  <a:pt x="99" y="134"/>
                </a:cubicBezTo>
                <a:cubicBezTo>
                  <a:pt x="99" y="133"/>
                  <a:pt x="99" y="131"/>
                  <a:pt x="98" y="130"/>
                </a:cubicBezTo>
                <a:cubicBezTo>
                  <a:pt x="97" y="129"/>
                  <a:pt x="96" y="129"/>
                  <a:pt x="94" y="129"/>
                </a:cubicBezTo>
                <a:cubicBezTo>
                  <a:pt x="93" y="129"/>
                  <a:pt x="91" y="129"/>
                  <a:pt x="90" y="13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93725" y="2621874"/>
            <a:ext cx="158597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2714721" y="2750460"/>
            <a:ext cx="1582567" cy="12439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300"/>
              </a:lnSpc>
              <a:spcAft>
                <a:spcPts val="600"/>
              </a:spcAft>
            </a:pP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Sed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ut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perspiciatis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unde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omnis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iste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natus error sit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volup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tatem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accus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antium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dolor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emque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lauda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nt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ium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,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totam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rem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aperiam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,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eaque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ipsa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quae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ab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illo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inventore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very.</a:t>
            </a:r>
          </a:p>
          <a:p>
            <a:pPr>
              <a:lnSpc>
                <a:spcPts val="1300"/>
              </a:lnSpc>
              <a:spcAft>
                <a:spcPts val="600"/>
              </a:spcAft>
            </a:pP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Tatis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et quasi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architecto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beatae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vit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dicta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sunt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explicabo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. 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713018" y="2358647"/>
            <a:ext cx="1585973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700"/>
              </a:lnSpc>
              <a:spcAft>
                <a:spcPts val="600"/>
              </a:spcAft>
            </a:pPr>
            <a:r>
              <a:rPr lang="en-US" sz="1000" b="1" cap="all" spc="20" dirty="0">
                <a:solidFill>
                  <a:schemeClr val="accent1"/>
                </a:solidFill>
                <a:latin typeface="Lato" panose="020F0502020204030203" pitchFamily="34" charset="0"/>
              </a:rPr>
              <a:t>Mobile Apps</a:t>
            </a:r>
          </a:p>
        </p:txBody>
      </p:sp>
      <p:cxnSp>
        <p:nvCxnSpPr>
          <p:cNvPr id="66" name="Straight Connector 65"/>
          <p:cNvCxnSpPr/>
          <p:nvPr/>
        </p:nvCxnSpPr>
        <p:spPr>
          <a:xfrm>
            <a:off x="2713018" y="2621874"/>
            <a:ext cx="158597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834014" y="2750460"/>
            <a:ext cx="1582567" cy="12439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300"/>
              </a:lnSpc>
              <a:spcAft>
                <a:spcPts val="600"/>
              </a:spcAft>
            </a:pP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Sed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ut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perspiciatis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unde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omnis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iste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natus error sit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volup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tatem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accus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antium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dolor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emque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lauda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nt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ium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,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totam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rem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aperiam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,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eaque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ipsa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quae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ab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illo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inventore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very.</a:t>
            </a:r>
          </a:p>
          <a:p>
            <a:pPr>
              <a:lnSpc>
                <a:spcPts val="1300"/>
              </a:lnSpc>
              <a:spcAft>
                <a:spcPts val="600"/>
              </a:spcAft>
            </a:pP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Tatis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et quasi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architecto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beatae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vit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dicta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sunt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explicabo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. 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832311" y="2358647"/>
            <a:ext cx="1585973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700"/>
              </a:lnSpc>
              <a:spcAft>
                <a:spcPts val="600"/>
              </a:spcAft>
            </a:pPr>
            <a:r>
              <a:rPr lang="en-US" sz="1000" b="1" cap="all" spc="20" dirty="0">
                <a:solidFill>
                  <a:schemeClr val="accent1"/>
                </a:solidFill>
                <a:latin typeface="Lato" panose="020F0502020204030203" pitchFamily="34" charset="0"/>
              </a:rPr>
              <a:t>App development 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4832311" y="2621874"/>
            <a:ext cx="158597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953306" y="2750460"/>
            <a:ext cx="1582567" cy="12439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300"/>
              </a:lnSpc>
              <a:spcAft>
                <a:spcPts val="600"/>
              </a:spcAft>
            </a:pP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Sed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ut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perspiciatis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unde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omnis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iste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natus error sit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volup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tatem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accus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antium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dolor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emque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lauda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nt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ium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,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totam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rem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aperiam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,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eaque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ipsa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quae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ab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illo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inventore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very.</a:t>
            </a:r>
          </a:p>
          <a:p>
            <a:pPr>
              <a:lnSpc>
                <a:spcPts val="1300"/>
              </a:lnSpc>
              <a:spcAft>
                <a:spcPts val="600"/>
              </a:spcAft>
            </a:pP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Tatis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et quasi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architecto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beatae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vit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ae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dicta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sunt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explicabo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. 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951603" y="2358647"/>
            <a:ext cx="1585973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700"/>
              </a:lnSpc>
              <a:spcAft>
                <a:spcPts val="600"/>
              </a:spcAft>
            </a:pPr>
            <a:r>
              <a:rPr lang="en-US" sz="1000" b="1" cap="all" spc="20" dirty="0">
                <a:solidFill>
                  <a:schemeClr val="accent1"/>
                </a:solidFill>
                <a:latin typeface="Lato" panose="020F0502020204030203" pitchFamily="34" charset="0"/>
              </a:rPr>
              <a:t>Social Marketing</a:t>
            </a:r>
          </a:p>
        </p:txBody>
      </p:sp>
      <p:cxnSp>
        <p:nvCxnSpPr>
          <p:cNvPr id="77" name="Straight Connector 76"/>
          <p:cNvCxnSpPr/>
          <p:nvPr/>
        </p:nvCxnSpPr>
        <p:spPr>
          <a:xfrm>
            <a:off x="6951603" y="2621874"/>
            <a:ext cx="158597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Freeform 76"/>
          <p:cNvSpPr>
            <a:spLocks noEditPoints="1"/>
          </p:cNvSpPr>
          <p:nvPr/>
        </p:nvSpPr>
        <p:spPr bwMode="auto">
          <a:xfrm>
            <a:off x="7498595" y="1768205"/>
            <a:ext cx="491988" cy="441712"/>
          </a:xfrm>
          <a:custGeom>
            <a:avLst/>
            <a:gdLst>
              <a:gd name="T0" fmla="*/ 0 w 208"/>
              <a:gd name="T1" fmla="*/ 86 h 187"/>
              <a:gd name="T2" fmla="*/ 1 w 208"/>
              <a:gd name="T3" fmla="*/ 84 h 187"/>
              <a:gd name="T4" fmla="*/ 3 w 208"/>
              <a:gd name="T5" fmla="*/ 83 h 187"/>
              <a:gd name="T6" fmla="*/ 31 w 208"/>
              <a:gd name="T7" fmla="*/ 83 h 187"/>
              <a:gd name="T8" fmla="*/ 31 w 208"/>
              <a:gd name="T9" fmla="*/ 119 h 187"/>
              <a:gd name="T10" fmla="*/ 35 w 208"/>
              <a:gd name="T11" fmla="*/ 131 h 187"/>
              <a:gd name="T12" fmla="*/ 45 w 208"/>
              <a:gd name="T13" fmla="*/ 135 h 187"/>
              <a:gd name="T14" fmla="*/ 46 w 208"/>
              <a:gd name="T15" fmla="*/ 135 h 187"/>
              <a:gd name="T16" fmla="*/ 67 w 208"/>
              <a:gd name="T17" fmla="*/ 135 h 187"/>
              <a:gd name="T18" fmla="*/ 111 w 208"/>
              <a:gd name="T19" fmla="*/ 134 h 187"/>
              <a:gd name="T20" fmla="*/ 111 w 208"/>
              <a:gd name="T21" fmla="*/ 162 h 187"/>
              <a:gd name="T22" fmla="*/ 110 w 208"/>
              <a:gd name="T23" fmla="*/ 165 h 187"/>
              <a:gd name="T24" fmla="*/ 107 w 208"/>
              <a:gd name="T25" fmla="*/ 166 h 187"/>
              <a:gd name="T26" fmla="*/ 41 w 208"/>
              <a:gd name="T27" fmla="*/ 166 h 187"/>
              <a:gd name="T28" fmla="*/ 21 w 208"/>
              <a:gd name="T29" fmla="*/ 187 h 187"/>
              <a:gd name="T30" fmla="*/ 21 w 208"/>
              <a:gd name="T31" fmla="*/ 166 h 187"/>
              <a:gd name="T32" fmla="*/ 3 w 208"/>
              <a:gd name="T33" fmla="*/ 166 h 187"/>
              <a:gd name="T34" fmla="*/ 1 w 208"/>
              <a:gd name="T35" fmla="*/ 165 h 187"/>
              <a:gd name="T36" fmla="*/ 0 w 208"/>
              <a:gd name="T37" fmla="*/ 162 h 187"/>
              <a:gd name="T38" fmla="*/ 0 w 208"/>
              <a:gd name="T39" fmla="*/ 86 h 187"/>
              <a:gd name="T40" fmla="*/ 41 w 208"/>
              <a:gd name="T41" fmla="*/ 5 h 187"/>
              <a:gd name="T42" fmla="*/ 43 w 208"/>
              <a:gd name="T43" fmla="*/ 1 h 187"/>
              <a:gd name="T44" fmla="*/ 47 w 208"/>
              <a:gd name="T45" fmla="*/ 0 h 187"/>
              <a:gd name="T46" fmla="*/ 203 w 208"/>
              <a:gd name="T47" fmla="*/ 0 h 187"/>
              <a:gd name="T48" fmla="*/ 206 w 208"/>
              <a:gd name="T49" fmla="*/ 1 h 187"/>
              <a:gd name="T50" fmla="*/ 208 w 208"/>
              <a:gd name="T51" fmla="*/ 5 h 187"/>
              <a:gd name="T52" fmla="*/ 208 w 208"/>
              <a:gd name="T53" fmla="*/ 119 h 187"/>
              <a:gd name="T54" fmla="*/ 206 w 208"/>
              <a:gd name="T55" fmla="*/ 123 h 187"/>
              <a:gd name="T56" fmla="*/ 203 w 208"/>
              <a:gd name="T57" fmla="*/ 124 h 187"/>
              <a:gd name="T58" fmla="*/ 177 w 208"/>
              <a:gd name="T59" fmla="*/ 124 h 187"/>
              <a:gd name="T60" fmla="*/ 177 w 208"/>
              <a:gd name="T61" fmla="*/ 156 h 187"/>
              <a:gd name="T62" fmla="*/ 145 w 208"/>
              <a:gd name="T63" fmla="*/ 124 h 187"/>
              <a:gd name="T64" fmla="*/ 47 w 208"/>
              <a:gd name="T65" fmla="*/ 124 h 187"/>
              <a:gd name="T66" fmla="*/ 43 w 208"/>
              <a:gd name="T67" fmla="*/ 123 h 187"/>
              <a:gd name="T68" fmla="*/ 41 w 208"/>
              <a:gd name="T69" fmla="*/ 119 h 187"/>
              <a:gd name="T70" fmla="*/ 41 w 208"/>
              <a:gd name="T71" fmla="*/ 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08" h="187">
                <a:moveTo>
                  <a:pt x="0" y="86"/>
                </a:moveTo>
                <a:cubicBezTo>
                  <a:pt x="0" y="85"/>
                  <a:pt x="0" y="84"/>
                  <a:pt x="1" y="84"/>
                </a:cubicBezTo>
                <a:cubicBezTo>
                  <a:pt x="2" y="83"/>
                  <a:pt x="2" y="83"/>
                  <a:pt x="3" y="83"/>
                </a:cubicBezTo>
                <a:cubicBezTo>
                  <a:pt x="31" y="83"/>
                  <a:pt x="31" y="83"/>
                  <a:pt x="31" y="83"/>
                </a:cubicBezTo>
                <a:cubicBezTo>
                  <a:pt x="31" y="119"/>
                  <a:pt x="31" y="119"/>
                  <a:pt x="31" y="119"/>
                </a:cubicBezTo>
                <a:cubicBezTo>
                  <a:pt x="31" y="124"/>
                  <a:pt x="32" y="128"/>
                  <a:pt x="35" y="131"/>
                </a:cubicBezTo>
                <a:cubicBezTo>
                  <a:pt x="37" y="133"/>
                  <a:pt x="41" y="135"/>
                  <a:pt x="45" y="135"/>
                </a:cubicBezTo>
                <a:cubicBezTo>
                  <a:pt x="46" y="135"/>
                  <a:pt x="46" y="135"/>
                  <a:pt x="46" y="135"/>
                </a:cubicBezTo>
                <a:cubicBezTo>
                  <a:pt x="49" y="135"/>
                  <a:pt x="56" y="135"/>
                  <a:pt x="67" y="135"/>
                </a:cubicBezTo>
                <a:cubicBezTo>
                  <a:pt x="78" y="135"/>
                  <a:pt x="92" y="134"/>
                  <a:pt x="111" y="134"/>
                </a:cubicBezTo>
                <a:cubicBezTo>
                  <a:pt x="111" y="162"/>
                  <a:pt x="111" y="162"/>
                  <a:pt x="111" y="162"/>
                </a:cubicBezTo>
                <a:cubicBezTo>
                  <a:pt x="111" y="163"/>
                  <a:pt x="110" y="164"/>
                  <a:pt x="110" y="165"/>
                </a:cubicBezTo>
                <a:cubicBezTo>
                  <a:pt x="109" y="166"/>
                  <a:pt x="108" y="166"/>
                  <a:pt x="107" y="166"/>
                </a:cubicBezTo>
                <a:cubicBezTo>
                  <a:pt x="41" y="166"/>
                  <a:pt x="41" y="166"/>
                  <a:pt x="41" y="166"/>
                </a:cubicBezTo>
                <a:cubicBezTo>
                  <a:pt x="21" y="187"/>
                  <a:pt x="21" y="187"/>
                  <a:pt x="21" y="187"/>
                </a:cubicBezTo>
                <a:cubicBezTo>
                  <a:pt x="21" y="166"/>
                  <a:pt x="21" y="166"/>
                  <a:pt x="21" y="166"/>
                </a:cubicBezTo>
                <a:cubicBezTo>
                  <a:pt x="3" y="166"/>
                  <a:pt x="3" y="166"/>
                  <a:pt x="3" y="166"/>
                </a:cubicBezTo>
                <a:cubicBezTo>
                  <a:pt x="2" y="166"/>
                  <a:pt x="2" y="166"/>
                  <a:pt x="1" y="165"/>
                </a:cubicBezTo>
                <a:cubicBezTo>
                  <a:pt x="0" y="164"/>
                  <a:pt x="0" y="163"/>
                  <a:pt x="0" y="162"/>
                </a:cubicBezTo>
                <a:lnTo>
                  <a:pt x="0" y="86"/>
                </a:lnTo>
                <a:close/>
                <a:moveTo>
                  <a:pt x="41" y="5"/>
                </a:moveTo>
                <a:cubicBezTo>
                  <a:pt x="41" y="3"/>
                  <a:pt x="42" y="2"/>
                  <a:pt x="43" y="1"/>
                </a:cubicBezTo>
                <a:cubicBezTo>
                  <a:pt x="44" y="0"/>
                  <a:pt x="45" y="0"/>
                  <a:pt x="47" y="0"/>
                </a:cubicBezTo>
                <a:cubicBezTo>
                  <a:pt x="203" y="0"/>
                  <a:pt x="203" y="0"/>
                  <a:pt x="203" y="0"/>
                </a:cubicBezTo>
                <a:cubicBezTo>
                  <a:pt x="204" y="0"/>
                  <a:pt x="205" y="0"/>
                  <a:pt x="206" y="1"/>
                </a:cubicBezTo>
                <a:cubicBezTo>
                  <a:pt x="207" y="2"/>
                  <a:pt x="208" y="3"/>
                  <a:pt x="208" y="5"/>
                </a:cubicBezTo>
                <a:cubicBezTo>
                  <a:pt x="208" y="119"/>
                  <a:pt x="208" y="119"/>
                  <a:pt x="208" y="119"/>
                </a:cubicBezTo>
                <a:cubicBezTo>
                  <a:pt x="208" y="121"/>
                  <a:pt x="207" y="122"/>
                  <a:pt x="206" y="123"/>
                </a:cubicBezTo>
                <a:cubicBezTo>
                  <a:pt x="205" y="124"/>
                  <a:pt x="204" y="124"/>
                  <a:pt x="203" y="124"/>
                </a:cubicBezTo>
                <a:cubicBezTo>
                  <a:pt x="177" y="124"/>
                  <a:pt x="177" y="124"/>
                  <a:pt x="177" y="124"/>
                </a:cubicBezTo>
                <a:cubicBezTo>
                  <a:pt x="177" y="156"/>
                  <a:pt x="177" y="156"/>
                  <a:pt x="177" y="156"/>
                </a:cubicBezTo>
                <a:cubicBezTo>
                  <a:pt x="145" y="124"/>
                  <a:pt x="145" y="124"/>
                  <a:pt x="145" y="124"/>
                </a:cubicBezTo>
                <a:cubicBezTo>
                  <a:pt x="47" y="124"/>
                  <a:pt x="47" y="124"/>
                  <a:pt x="47" y="124"/>
                </a:cubicBezTo>
                <a:cubicBezTo>
                  <a:pt x="45" y="124"/>
                  <a:pt x="44" y="124"/>
                  <a:pt x="43" y="123"/>
                </a:cubicBezTo>
                <a:cubicBezTo>
                  <a:pt x="42" y="122"/>
                  <a:pt x="41" y="121"/>
                  <a:pt x="41" y="119"/>
                </a:cubicBezTo>
                <a:lnTo>
                  <a:pt x="41" y="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Freeform 69"/>
          <p:cNvSpPr>
            <a:spLocks noEditPoints="1"/>
          </p:cNvSpPr>
          <p:nvPr/>
        </p:nvSpPr>
        <p:spPr bwMode="auto">
          <a:xfrm>
            <a:off x="5414122" y="1763137"/>
            <a:ext cx="422350" cy="422350"/>
          </a:xfrm>
          <a:custGeom>
            <a:avLst/>
            <a:gdLst>
              <a:gd name="T0" fmla="*/ 0 w 208"/>
              <a:gd name="T1" fmla="*/ 208 h 208"/>
              <a:gd name="T2" fmla="*/ 29 w 208"/>
              <a:gd name="T3" fmla="*/ 120 h 208"/>
              <a:gd name="T4" fmla="*/ 111 w 208"/>
              <a:gd name="T5" fmla="*/ 38 h 208"/>
              <a:gd name="T6" fmla="*/ 118 w 208"/>
              <a:gd name="T7" fmla="*/ 46 h 208"/>
              <a:gd name="T8" fmla="*/ 38 w 208"/>
              <a:gd name="T9" fmla="*/ 126 h 208"/>
              <a:gd name="T10" fmla="*/ 34 w 208"/>
              <a:gd name="T11" fmla="*/ 121 h 208"/>
              <a:gd name="T12" fmla="*/ 34 w 208"/>
              <a:gd name="T13" fmla="*/ 121 h 208"/>
              <a:gd name="T14" fmla="*/ 30 w 208"/>
              <a:gd name="T15" fmla="*/ 133 h 208"/>
              <a:gd name="T16" fmla="*/ 25 w 208"/>
              <a:gd name="T17" fmla="*/ 146 h 208"/>
              <a:gd name="T18" fmla="*/ 21 w 208"/>
              <a:gd name="T19" fmla="*/ 158 h 208"/>
              <a:gd name="T20" fmla="*/ 19 w 208"/>
              <a:gd name="T21" fmla="*/ 166 h 208"/>
              <a:gd name="T22" fmla="*/ 16 w 208"/>
              <a:gd name="T23" fmla="*/ 173 h 208"/>
              <a:gd name="T24" fmla="*/ 28 w 208"/>
              <a:gd name="T25" fmla="*/ 180 h 208"/>
              <a:gd name="T26" fmla="*/ 35 w 208"/>
              <a:gd name="T27" fmla="*/ 192 h 208"/>
              <a:gd name="T28" fmla="*/ 87 w 208"/>
              <a:gd name="T29" fmla="*/ 174 h 208"/>
              <a:gd name="T30" fmla="*/ 87 w 208"/>
              <a:gd name="T31" fmla="*/ 174 h 208"/>
              <a:gd name="T32" fmla="*/ 82 w 208"/>
              <a:gd name="T33" fmla="*/ 170 h 208"/>
              <a:gd name="T34" fmla="*/ 162 w 208"/>
              <a:gd name="T35" fmla="*/ 90 h 208"/>
              <a:gd name="T36" fmla="*/ 170 w 208"/>
              <a:gd name="T37" fmla="*/ 97 h 208"/>
              <a:gd name="T38" fmla="*/ 88 w 208"/>
              <a:gd name="T39" fmla="*/ 179 h 208"/>
              <a:gd name="T40" fmla="*/ 0 w 208"/>
              <a:gd name="T41" fmla="*/ 208 h 208"/>
              <a:gd name="T42" fmla="*/ 48 w 208"/>
              <a:gd name="T43" fmla="*/ 135 h 208"/>
              <a:gd name="T44" fmla="*/ 128 w 208"/>
              <a:gd name="T45" fmla="*/ 55 h 208"/>
              <a:gd name="T46" fmla="*/ 136 w 208"/>
              <a:gd name="T47" fmla="*/ 63 h 208"/>
              <a:gd name="T48" fmla="*/ 55 w 208"/>
              <a:gd name="T49" fmla="*/ 143 h 208"/>
              <a:gd name="T50" fmla="*/ 48 w 208"/>
              <a:gd name="T51" fmla="*/ 135 h 208"/>
              <a:gd name="T52" fmla="*/ 65 w 208"/>
              <a:gd name="T53" fmla="*/ 153 h 208"/>
              <a:gd name="T54" fmla="*/ 145 w 208"/>
              <a:gd name="T55" fmla="*/ 72 h 208"/>
              <a:gd name="T56" fmla="*/ 153 w 208"/>
              <a:gd name="T57" fmla="*/ 80 h 208"/>
              <a:gd name="T58" fmla="*/ 73 w 208"/>
              <a:gd name="T59" fmla="*/ 160 h 208"/>
              <a:gd name="T60" fmla="*/ 65 w 208"/>
              <a:gd name="T61" fmla="*/ 153 h 208"/>
              <a:gd name="T62" fmla="*/ 118 w 208"/>
              <a:gd name="T63" fmla="*/ 31 h 208"/>
              <a:gd name="T64" fmla="*/ 126 w 208"/>
              <a:gd name="T65" fmla="*/ 24 h 208"/>
              <a:gd name="T66" fmla="*/ 185 w 208"/>
              <a:gd name="T67" fmla="*/ 82 h 208"/>
              <a:gd name="T68" fmla="*/ 177 w 208"/>
              <a:gd name="T69" fmla="*/ 90 h 208"/>
              <a:gd name="T70" fmla="*/ 118 w 208"/>
              <a:gd name="T71" fmla="*/ 31 h 208"/>
              <a:gd name="T72" fmla="*/ 133 w 208"/>
              <a:gd name="T73" fmla="*/ 16 h 208"/>
              <a:gd name="T74" fmla="*/ 140 w 208"/>
              <a:gd name="T75" fmla="*/ 9 h 208"/>
              <a:gd name="T76" fmla="*/ 151 w 208"/>
              <a:gd name="T77" fmla="*/ 2 h 208"/>
              <a:gd name="T78" fmla="*/ 162 w 208"/>
              <a:gd name="T79" fmla="*/ 0 h 208"/>
              <a:gd name="T80" fmla="*/ 185 w 208"/>
              <a:gd name="T81" fmla="*/ 9 h 208"/>
              <a:gd name="T82" fmla="*/ 199 w 208"/>
              <a:gd name="T83" fmla="*/ 24 h 208"/>
              <a:gd name="T84" fmla="*/ 208 w 208"/>
              <a:gd name="T85" fmla="*/ 46 h 208"/>
              <a:gd name="T86" fmla="*/ 206 w 208"/>
              <a:gd name="T87" fmla="*/ 57 h 208"/>
              <a:gd name="T88" fmla="*/ 199 w 208"/>
              <a:gd name="T89" fmla="*/ 68 h 208"/>
              <a:gd name="T90" fmla="*/ 192 w 208"/>
              <a:gd name="T91" fmla="*/ 75 h 208"/>
              <a:gd name="T92" fmla="*/ 133 w 208"/>
              <a:gd name="T93" fmla="*/ 16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08" h="208">
                <a:moveTo>
                  <a:pt x="0" y="208"/>
                </a:moveTo>
                <a:cubicBezTo>
                  <a:pt x="29" y="120"/>
                  <a:pt x="29" y="120"/>
                  <a:pt x="29" y="120"/>
                </a:cubicBezTo>
                <a:cubicBezTo>
                  <a:pt x="111" y="38"/>
                  <a:pt x="111" y="38"/>
                  <a:pt x="111" y="38"/>
                </a:cubicBezTo>
                <a:cubicBezTo>
                  <a:pt x="118" y="46"/>
                  <a:pt x="118" y="46"/>
                  <a:pt x="118" y="46"/>
                </a:cubicBezTo>
                <a:cubicBezTo>
                  <a:pt x="38" y="126"/>
                  <a:pt x="38" y="126"/>
                  <a:pt x="38" y="126"/>
                </a:cubicBezTo>
                <a:cubicBezTo>
                  <a:pt x="34" y="121"/>
                  <a:pt x="34" y="121"/>
                  <a:pt x="34" y="121"/>
                </a:cubicBezTo>
                <a:cubicBezTo>
                  <a:pt x="34" y="121"/>
                  <a:pt x="34" y="121"/>
                  <a:pt x="34" y="121"/>
                </a:cubicBezTo>
                <a:cubicBezTo>
                  <a:pt x="32" y="125"/>
                  <a:pt x="31" y="129"/>
                  <a:pt x="30" y="133"/>
                </a:cubicBezTo>
                <a:cubicBezTo>
                  <a:pt x="28" y="137"/>
                  <a:pt x="27" y="142"/>
                  <a:pt x="25" y="146"/>
                </a:cubicBezTo>
                <a:cubicBezTo>
                  <a:pt x="24" y="150"/>
                  <a:pt x="22" y="154"/>
                  <a:pt x="21" y="158"/>
                </a:cubicBezTo>
                <a:cubicBezTo>
                  <a:pt x="20" y="161"/>
                  <a:pt x="19" y="164"/>
                  <a:pt x="19" y="166"/>
                </a:cubicBezTo>
                <a:cubicBezTo>
                  <a:pt x="16" y="173"/>
                  <a:pt x="16" y="173"/>
                  <a:pt x="16" y="173"/>
                </a:cubicBezTo>
                <a:cubicBezTo>
                  <a:pt x="19" y="173"/>
                  <a:pt x="23" y="175"/>
                  <a:pt x="28" y="180"/>
                </a:cubicBezTo>
                <a:cubicBezTo>
                  <a:pt x="32" y="185"/>
                  <a:pt x="35" y="188"/>
                  <a:pt x="35" y="192"/>
                </a:cubicBezTo>
                <a:cubicBezTo>
                  <a:pt x="87" y="174"/>
                  <a:pt x="87" y="174"/>
                  <a:pt x="87" y="174"/>
                </a:cubicBezTo>
                <a:cubicBezTo>
                  <a:pt x="87" y="174"/>
                  <a:pt x="87" y="174"/>
                  <a:pt x="87" y="174"/>
                </a:cubicBezTo>
                <a:cubicBezTo>
                  <a:pt x="82" y="170"/>
                  <a:pt x="82" y="170"/>
                  <a:pt x="82" y="170"/>
                </a:cubicBezTo>
                <a:cubicBezTo>
                  <a:pt x="162" y="90"/>
                  <a:pt x="162" y="90"/>
                  <a:pt x="162" y="90"/>
                </a:cubicBezTo>
                <a:cubicBezTo>
                  <a:pt x="170" y="97"/>
                  <a:pt x="170" y="97"/>
                  <a:pt x="170" y="97"/>
                </a:cubicBezTo>
                <a:cubicBezTo>
                  <a:pt x="88" y="179"/>
                  <a:pt x="88" y="179"/>
                  <a:pt x="88" y="179"/>
                </a:cubicBezTo>
                <a:lnTo>
                  <a:pt x="0" y="208"/>
                </a:lnTo>
                <a:close/>
                <a:moveTo>
                  <a:pt x="48" y="135"/>
                </a:moveTo>
                <a:cubicBezTo>
                  <a:pt x="128" y="55"/>
                  <a:pt x="128" y="55"/>
                  <a:pt x="128" y="55"/>
                </a:cubicBezTo>
                <a:cubicBezTo>
                  <a:pt x="136" y="63"/>
                  <a:pt x="136" y="63"/>
                  <a:pt x="136" y="63"/>
                </a:cubicBezTo>
                <a:cubicBezTo>
                  <a:pt x="55" y="143"/>
                  <a:pt x="55" y="143"/>
                  <a:pt x="55" y="143"/>
                </a:cubicBezTo>
                <a:lnTo>
                  <a:pt x="48" y="135"/>
                </a:lnTo>
                <a:close/>
                <a:moveTo>
                  <a:pt x="65" y="153"/>
                </a:moveTo>
                <a:cubicBezTo>
                  <a:pt x="145" y="72"/>
                  <a:pt x="145" y="72"/>
                  <a:pt x="145" y="72"/>
                </a:cubicBezTo>
                <a:cubicBezTo>
                  <a:pt x="153" y="80"/>
                  <a:pt x="153" y="80"/>
                  <a:pt x="153" y="80"/>
                </a:cubicBezTo>
                <a:cubicBezTo>
                  <a:pt x="73" y="160"/>
                  <a:pt x="73" y="160"/>
                  <a:pt x="73" y="160"/>
                </a:cubicBezTo>
                <a:lnTo>
                  <a:pt x="65" y="153"/>
                </a:lnTo>
                <a:close/>
                <a:moveTo>
                  <a:pt x="118" y="31"/>
                </a:moveTo>
                <a:cubicBezTo>
                  <a:pt x="126" y="24"/>
                  <a:pt x="126" y="24"/>
                  <a:pt x="126" y="24"/>
                </a:cubicBezTo>
                <a:cubicBezTo>
                  <a:pt x="185" y="82"/>
                  <a:pt x="185" y="82"/>
                  <a:pt x="185" y="82"/>
                </a:cubicBezTo>
                <a:cubicBezTo>
                  <a:pt x="177" y="90"/>
                  <a:pt x="177" y="90"/>
                  <a:pt x="177" y="90"/>
                </a:cubicBezTo>
                <a:lnTo>
                  <a:pt x="118" y="31"/>
                </a:lnTo>
                <a:close/>
                <a:moveTo>
                  <a:pt x="133" y="16"/>
                </a:moveTo>
                <a:cubicBezTo>
                  <a:pt x="140" y="9"/>
                  <a:pt x="140" y="9"/>
                  <a:pt x="140" y="9"/>
                </a:cubicBezTo>
                <a:cubicBezTo>
                  <a:pt x="143" y="6"/>
                  <a:pt x="147" y="3"/>
                  <a:pt x="151" y="2"/>
                </a:cubicBezTo>
                <a:cubicBezTo>
                  <a:pt x="154" y="0"/>
                  <a:pt x="158" y="0"/>
                  <a:pt x="162" y="0"/>
                </a:cubicBezTo>
                <a:cubicBezTo>
                  <a:pt x="171" y="0"/>
                  <a:pt x="178" y="3"/>
                  <a:pt x="185" y="9"/>
                </a:cubicBezTo>
                <a:cubicBezTo>
                  <a:pt x="199" y="24"/>
                  <a:pt x="199" y="24"/>
                  <a:pt x="199" y="24"/>
                </a:cubicBezTo>
                <a:cubicBezTo>
                  <a:pt x="205" y="30"/>
                  <a:pt x="208" y="37"/>
                  <a:pt x="208" y="46"/>
                </a:cubicBezTo>
                <a:cubicBezTo>
                  <a:pt x="208" y="50"/>
                  <a:pt x="208" y="54"/>
                  <a:pt x="206" y="57"/>
                </a:cubicBezTo>
                <a:cubicBezTo>
                  <a:pt x="205" y="61"/>
                  <a:pt x="202" y="65"/>
                  <a:pt x="199" y="68"/>
                </a:cubicBezTo>
                <a:cubicBezTo>
                  <a:pt x="192" y="75"/>
                  <a:pt x="192" y="75"/>
                  <a:pt x="192" y="75"/>
                </a:cubicBezTo>
                <a:lnTo>
                  <a:pt x="133" y="1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Freeform 24"/>
          <p:cNvSpPr>
            <a:spLocks noEditPoints="1"/>
          </p:cNvSpPr>
          <p:nvPr/>
        </p:nvSpPr>
        <p:spPr bwMode="auto">
          <a:xfrm>
            <a:off x="3377471" y="1747396"/>
            <a:ext cx="239936" cy="462520"/>
          </a:xfrm>
          <a:custGeom>
            <a:avLst/>
            <a:gdLst>
              <a:gd name="T0" fmla="*/ 0 w 125"/>
              <a:gd name="T1" fmla="*/ 21 h 243"/>
              <a:gd name="T2" fmla="*/ 2 w 125"/>
              <a:gd name="T3" fmla="*/ 13 h 243"/>
              <a:gd name="T4" fmla="*/ 6 w 125"/>
              <a:gd name="T5" fmla="*/ 6 h 243"/>
              <a:gd name="T6" fmla="*/ 21 w 125"/>
              <a:gd name="T7" fmla="*/ 0 h 243"/>
              <a:gd name="T8" fmla="*/ 22 w 125"/>
              <a:gd name="T9" fmla="*/ 0 h 243"/>
              <a:gd name="T10" fmla="*/ 22 w 125"/>
              <a:gd name="T11" fmla="*/ 0 h 243"/>
              <a:gd name="T12" fmla="*/ 103 w 125"/>
              <a:gd name="T13" fmla="*/ 0 h 243"/>
              <a:gd name="T14" fmla="*/ 104 w 125"/>
              <a:gd name="T15" fmla="*/ 0 h 243"/>
              <a:gd name="T16" fmla="*/ 104 w 125"/>
              <a:gd name="T17" fmla="*/ 0 h 243"/>
              <a:gd name="T18" fmla="*/ 119 w 125"/>
              <a:gd name="T19" fmla="*/ 6 h 243"/>
              <a:gd name="T20" fmla="*/ 124 w 125"/>
              <a:gd name="T21" fmla="*/ 13 h 243"/>
              <a:gd name="T22" fmla="*/ 125 w 125"/>
              <a:gd name="T23" fmla="*/ 21 h 243"/>
              <a:gd name="T24" fmla="*/ 125 w 125"/>
              <a:gd name="T25" fmla="*/ 222 h 243"/>
              <a:gd name="T26" fmla="*/ 119 w 125"/>
              <a:gd name="T27" fmla="*/ 237 h 243"/>
              <a:gd name="T28" fmla="*/ 113 w 125"/>
              <a:gd name="T29" fmla="*/ 241 h 243"/>
              <a:gd name="T30" fmla="*/ 106 w 125"/>
              <a:gd name="T31" fmla="*/ 243 h 243"/>
              <a:gd name="T32" fmla="*/ 20 w 125"/>
              <a:gd name="T33" fmla="*/ 243 h 243"/>
              <a:gd name="T34" fmla="*/ 12 w 125"/>
              <a:gd name="T35" fmla="*/ 241 h 243"/>
              <a:gd name="T36" fmla="*/ 6 w 125"/>
              <a:gd name="T37" fmla="*/ 237 h 243"/>
              <a:gd name="T38" fmla="*/ 0 w 125"/>
              <a:gd name="T39" fmla="*/ 222 h 243"/>
              <a:gd name="T40" fmla="*/ 0 w 125"/>
              <a:gd name="T41" fmla="*/ 21 h 243"/>
              <a:gd name="T42" fmla="*/ 11 w 125"/>
              <a:gd name="T43" fmla="*/ 201 h 243"/>
              <a:gd name="T44" fmla="*/ 115 w 125"/>
              <a:gd name="T45" fmla="*/ 201 h 243"/>
              <a:gd name="T46" fmla="*/ 115 w 125"/>
              <a:gd name="T47" fmla="*/ 42 h 243"/>
              <a:gd name="T48" fmla="*/ 11 w 125"/>
              <a:gd name="T49" fmla="*/ 42 h 243"/>
              <a:gd name="T50" fmla="*/ 11 w 125"/>
              <a:gd name="T51" fmla="*/ 201 h 243"/>
              <a:gd name="T52" fmla="*/ 54 w 125"/>
              <a:gd name="T53" fmla="*/ 214 h 243"/>
              <a:gd name="T54" fmla="*/ 51 w 125"/>
              <a:gd name="T55" fmla="*/ 218 h 243"/>
              <a:gd name="T56" fmla="*/ 50 w 125"/>
              <a:gd name="T57" fmla="*/ 222 h 243"/>
              <a:gd name="T58" fmla="*/ 51 w 125"/>
              <a:gd name="T59" fmla="*/ 227 h 243"/>
              <a:gd name="T60" fmla="*/ 54 w 125"/>
              <a:gd name="T61" fmla="*/ 231 h 243"/>
              <a:gd name="T62" fmla="*/ 58 w 125"/>
              <a:gd name="T63" fmla="*/ 234 h 243"/>
              <a:gd name="T64" fmla="*/ 63 w 125"/>
              <a:gd name="T65" fmla="*/ 234 h 243"/>
              <a:gd name="T66" fmla="*/ 67 w 125"/>
              <a:gd name="T67" fmla="*/ 234 h 243"/>
              <a:gd name="T68" fmla="*/ 71 w 125"/>
              <a:gd name="T69" fmla="*/ 231 h 243"/>
              <a:gd name="T70" fmla="*/ 74 w 125"/>
              <a:gd name="T71" fmla="*/ 227 h 243"/>
              <a:gd name="T72" fmla="*/ 75 w 125"/>
              <a:gd name="T73" fmla="*/ 222 h 243"/>
              <a:gd name="T74" fmla="*/ 74 w 125"/>
              <a:gd name="T75" fmla="*/ 218 h 243"/>
              <a:gd name="T76" fmla="*/ 71 w 125"/>
              <a:gd name="T77" fmla="*/ 214 h 243"/>
              <a:gd name="T78" fmla="*/ 67 w 125"/>
              <a:gd name="T79" fmla="*/ 211 h 243"/>
              <a:gd name="T80" fmla="*/ 63 w 125"/>
              <a:gd name="T81" fmla="*/ 210 h 243"/>
              <a:gd name="T82" fmla="*/ 58 w 125"/>
              <a:gd name="T83" fmla="*/ 211 h 243"/>
              <a:gd name="T84" fmla="*/ 54 w 125"/>
              <a:gd name="T85" fmla="*/ 214 h 243"/>
              <a:gd name="T86" fmla="*/ 51 w 125"/>
              <a:gd name="T87" fmla="*/ 21 h 243"/>
              <a:gd name="T88" fmla="*/ 53 w 125"/>
              <a:gd name="T89" fmla="*/ 23 h 243"/>
              <a:gd name="T90" fmla="*/ 72 w 125"/>
              <a:gd name="T91" fmla="*/ 23 h 243"/>
              <a:gd name="T92" fmla="*/ 74 w 125"/>
              <a:gd name="T93" fmla="*/ 21 h 243"/>
              <a:gd name="T94" fmla="*/ 72 w 125"/>
              <a:gd name="T95" fmla="*/ 19 h 243"/>
              <a:gd name="T96" fmla="*/ 53 w 125"/>
              <a:gd name="T97" fmla="*/ 19 h 243"/>
              <a:gd name="T98" fmla="*/ 51 w 125"/>
              <a:gd name="T99" fmla="*/ 21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25" h="243">
                <a:moveTo>
                  <a:pt x="0" y="21"/>
                </a:moveTo>
                <a:cubicBezTo>
                  <a:pt x="0" y="18"/>
                  <a:pt x="1" y="15"/>
                  <a:pt x="2" y="13"/>
                </a:cubicBezTo>
                <a:cubicBezTo>
                  <a:pt x="3" y="10"/>
                  <a:pt x="4" y="8"/>
                  <a:pt x="6" y="6"/>
                </a:cubicBezTo>
                <a:cubicBezTo>
                  <a:pt x="10" y="2"/>
                  <a:pt x="15" y="0"/>
                  <a:pt x="21" y="0"/>
                </a:cubicBezTo>
                <a:cubicBezTo>
                  <a:pt x="21" y="0"/>
                  <a:pt x="21" y="0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103" y="0"/>
                  <a:pt x="103" y="0"/>
                  <a:pt x="103" y="0"/>
                </a:cubicBezTo>
                <a:cubicBezTo>
                  <a:pt x="103" y="0"/>
                  <a:pt x="104" y="0"/>
                  <a:pt x="104" y="0"/>
                </a:cubicBezTo>
                <a:cubicBezTo>
                  <a:pt x="104" y="0"/>
                  <a:pt x="104" y="0"/>
                  <a:pt x="104" y="0"/>
                </a:cubicBezTo>
                <a:cubicBezTo>
                  <a:pt x="110" y="0"/>
                  <a:pt x="115" y="2"/>
                  <a:pt x="119" y="6"/>
                </a:cubicBezTo>
                <a:cubicBezTo>
                  <a:pt x="121" y="8"/>
                  <a:pt x="123" y="10"/>
                  <a:pt x="124" y="13"/>
                </a:cubicBezTo>
                <a:cubicBezTo>
                  <a:pt x="125" y="15"/>
                  <a:pt x="125" y="18"/>
                  <a:pt x="125" y="21"/>
                </a:cubicBezTo>
                <a:cubicBezTo>
                  <a:pt x="125" y="222"/>
                  <a:pt x="125" y="222"/>
                  <a:pt x="125" y="222"/>
                </a:cubicBezTo>
                <a:cubicBezTo>
                  <a:pt x="125" y="228"/>
                  <a:pt x="123" y="232"/>
                  <a:pt x="119" y="237"/>
                </a:cubicBezTo>
                <a:cubicBezTo>
                  <a:pt x="117" y="239"/>
                  <a:pt x="115" y="240"/>
                  <a:pt x="113" y="241"/>
                </a:cubicBezTo>
                <a:cubicBezTo>
                  <a:pt x="111" y="243"/>
                  <a:pt x="108" y="243"/>
                  <a:pt x="106" y="243"/>
                </a:cubicBezTo>
                <a:cubicBezTo>
                  <a:pt x="20" y="243"/>
                  <a:pt x="20" y="243"/>
                  <a:pt x="20" y="243"/>
                </a:cubicBezTo>
                <a:cubicBezTo>
                  <a:pt x="17" y="243"/>
                  <a:pt x="15" y="243"/>
                  <a:pt x="12" y="241"/>
                </a:cubicBezTo>
                <a:cubicBezTo>
                  <a:pt x="10" y="240"/>
                  <a:pt x="8" y="239"/>
                  <a:pt x="6" y="237"/>
                </a:cubicBezTo>
                <a:cubicBezTo>
                  <a:pt x="2" y="232"/>
                  <a:pt x="0" y="228"/>
                  <a:pt x="0" y="222"/>
                </a:cubicBezTo>
                <a:lnTo>
                  <a:pt x="0" y="21"/>
                </a:lnTo>
                <a:close/>
                <a:moveTo>
                  <a:pt x="11" y="201"/>
                </a:moveTo>
                <a:cubicBezTo>
                  <a:pt x="115" y="201"/>
                  <a:pt x="115" y="201"/>
                  <a:pt x="115" y="201"/>
                </a:cubicBezTo>
                <a:cubicBezTo>
                  <a:pt x="115" y="42"/>
                  <a:pt x="115" y="42"/>
                  <a:pt x="115" y="42"/>
                </a:cubicBezTo>
                <a:cubicBezTo>
                  <a:pt x="11" y="42"/>
                  <a:pt x="11" y="42"/>
                  <a:pt x="11" y="42"/>
                </a:cubicBezTo>
                <a:lnTo>
                  <a:pt x="11" y="201"/>
                </a:lnTo>
                <a:close/>
                <a:moveTo>
                  <a:pt x="54" y="214"/>
                </a:moveTo>
                <a:cubicBezTo>
                  <a:pt x="53" y="215"/>
                  <a:pt x="52" y="216"/>
                  <a:pt x="51" y="218"/>
                </a:cubicBezTo>
                <a:cubicBezTo>
                  <a:pt x="51" y="219"/>
                  <a:pt x="50" y="221"/>
                  <a:pt x="50" y="222"/>
                </a:cubicBezTo>
                <a:cubicBezTo>
                  <a:pt x="50" y="224"/>
                  <a:pt x="51" y="225"/>
                  <a:pt x="51" y="227"/>
                </a:cubicBezTo>
                <a:cubicBezTo>
                  <a:pt x="52" y="228"/>
                  <a:pt x="53" y="230"/>
                  <a:pt x="54" y="231"/>
                </a:cubicBezTo>
                <a:cubicBezTo>
                  <a:pt x="55" y="232"/>
                  <a:pt x="57" y="233"/>
                  <a:pt x="58" y="234"/>
                </a:cubicBezTo>
                <a:cubicBezTo>
                  <a:pt x="60" y="234"/>
                  <a:pt x="61" y="234"/>
                  <a:pt x="63" y="234"/>
                </a:cubicBezTo>
                <a:cubicBezTo>
                  <a:pt x="64" y="234"/>
                  <a:pt x="66" y="234"/>
                  <a:pt x="67" y="234"/>
                </a:cubicBezTo>
                <a:cubicBezTo>
                  <a:pt x="69" y="233"/>
                  <a:pt x="70" y="232"/>
                  <a:pt x="71" y="231"/>
                </a:cubicBezTo>
                <a:cubicBezTo>
                  <a:pt x="72" y="230"/>
                  <a:pt x="73" y="228"/>
                  <a:pt x="74" y="227"/>
                </a:cubicBezTo>
                <a:cubicBezTo>
                  <a:pt x="75" y="225"/>
                  <a:pt x="75" y="224"/>
                  <a:pt x="75" y="222"/>
                </a:cubicBezTo>
                <a:cubicBezTo>
                  <a:pt x="75" y="221"/>
                  <a:pt x="75" y="219"/>
                  <a:pt x="74" y="218"/>
                </a:cubicBezTo>
                <a:cubicBezTo>
                  <a:pt x="73" y="216"/>
                  <a:pt x="72" y="215"/>
                  <a:pt x="71" y="214"/>
                </a:cubicBezTo>
                <a:cubicBezTo>
                  <a:pt x="70" y="213"/>
                  <a:pt x="69" y="212"/>
                  <a:pt x="67" y="211"/>
                </a:cubicBezTo>
                <a:cubicBezTo>
                  <a:pt x="66" y="210"/>
                  <a:pt x="64" y="210"/>
                  <a:pt x="63" y="210"/>
                </a:cubicBezTo>
                <a:cubicBezTo>
                  <a:pt x="61" y="210"/>
                  <a:pt x="60" y="210"/>
                  <a:pt x="58" y="211"/>
                </a:cubicBezTo>
                <a:cubicBezTo>
                  <a:pt x="57" y="212"/>
                  <a:pt x="55" y="213"/>
                  <a:pt x="54" y="214"/>
                </a:cubicBezTo>
                <a:close/>
                <a:moveTo>
                  <a:pt x="51" y="21"/>
                </a:moveTo>
                <a:cubicBezTo>
                  <a:pt x="51" y="22"/>
                  <a:pt x="52" y="23"/>
                  <a:pt x="53" y="23"/>
                </a:cubicBezTo>
                <a:cubicBezTo>
                  <a:pt x="72" y="23"/>
                  <a:pt x="72" y="23"/>
                  <a:pt x="72" y="23"/>
                </a:cubicBezTo>
                <a:cubicBezTo>
                  <a:pt x="74" y="23"/>
                  <a:pt x="74" y="22"/>
                  <a:pt x="74" y="21"/>
                </a:cubicBezTo>
                <a:cubicBezTo>
                  <a:pt x="74" y="19"/>
                  <a:pt x="74" y="19"/>
                  <a:pt x="72" y="19"/>
                </a:cubicBezTo>
                <a:cubicBezTo>
                  <a:pt x="53" y="19"/>
                  <a:pt x="53" y="19"/>
                  <a:pt x="53" y="19"/>
                </a:cubicBezTo>
                <a:cubicBezTo>
                  <a:pt x="52" y="19"/>
                  <a:pt x="51" y="19"/>
                  <a:pt x="51" y="2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24430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Our </a:t>
            </a:r>
            <a:r>
              <a:rPr lang="en-US" dirty="0">
                <a:solidFill>
                  <a:schemeClr val="accent2"/>
                </a:solidFill>
              </a:rPr>
              <a:t>featured services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Insert some short and brief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explanatory text about title here</a:t>
            </a:r>
          </a:p>
        </p:txBody>
      </p:sp>
      <p:sp>
        <p:nvSpPr>
          <p:cNvPr id="8" name="Rectangle 7"/>
          <p:cNvSpPr/>
          <p:nvPr/>
        </p:nvSpPr>
        <p:spPr>
          <a:xfrm>
            <a:off x="593724" y="3742267"/>
            <a:ext cx="1882775" cy="543983"/>
          </a:xfrm>
          <a:prstGeom prst="rect">
            <a:avLst/>
          </a:prstGeom>
          <a:solidFill>
            <a:srgbClr val="77777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61146" y="3742267"/>
            <a:ext cx="1885954" cy="543983"/>
          </a:xfrm>
          <a:prstGeom prst="rect">
            <a:avLst/>
          </a:prstGeom>
          <a:solidFill>
            <a:srgbClr val="77777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38672" y="3742267"/>
            <a:ext cx="1884365" cy="543983"/>
          </a:xfrm>
          <a:prstGeom prst="rect">
            <a:avLst/>
          </a:prstGeom>
          <a:solidFill>
            <a:srgbClr val="77777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616198" y="3742267"/>
            <a:ext cx="1882777" cy="543983"/>
          </a:xfrm>
          <a:prstGeom prst="rect">
            <a:avLst/>
          </a:prstGeom>
          <a:solidFill>
            <a:srgbClr val="77777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44464" y="3826569"/>
            <a:ext cx="1381293" cy="3387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900" b="1" cap="all" spc="20" dirty="0">
                <a:solidFill>
                  <a:schemeClr val="bg1"/>
                </a:solidFill>
                <a:latin typeface="Lato" panose="020F0502020204030203" pitchFamily="34" charset="0"/>
              </a:rPr>
              <a:t>Pro. Management services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13476" y="3826569"/>
            <a:ext cx="1381293" cy="359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900" b="1" cap="all" spc="20" dirty="0">
                <a:solidFill>
                  <a:schemeClr val="bg1"/>
                </a:solidFill>
                <a:latin typeface="Lato" panose="020F0502020204030203" pitchFamily="34" charset="0"/>
              </a:rPr>
              <a:t>Communication marketing services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90207" y="3826569"/>
            <a:ext cx="1381293" cy="359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900" b="1" cap="all" spc="20" dirty="0">
                <a:solidFill>
                  <a:schemeClr val="bg1"/>
                </a:solidFill>
                <a:latin typeface="Lato" panose="020F0502020204030203" pitchFamily="34" charset="0"/>
              </a:rPr>
              <a:t>Project consultancy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73768" y="3826569"/>
            <a:ext cx="1381293" cy="359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900" b="1" cap="all" spc="20" dirty="0">
                <a:solidFill>
                  <a:schemeClr val="bg1"/>
                </a:solidFill>
                <a:latin typeface="Lato" panose="020F0502020204030203" pitchFamily="34" charset="0"/>
              </a:rPr>
              <a:t>Prof. technology services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08052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Mobile </a:t>
            </a:r>
            <a:r>
              <a:rPr lang="en-US" dirty="0">
                <a:solidFill>
                  <a:schemeClr val="accent2"/>
                </a:solidFill>
              </a:rPr>
              <a:t>Apps Development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Insert some short and brief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explanatory text about title here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290469" y="1543051"/>
            <a:ext cx="2878258" cy="714533"/>
            <a:chOff x="1290469" y="1543051"/>
            <a:chExt cx="2878258" cy="714533"/>
          </a:xfrm>
        </p:grpSpPr>
        <p:sp>
          <p:nvSpPr>
            <p:cNvPr id="5" name="TextBox 4"/>
            <p:cNvSpPr txBox="1"/>
            <p:nvPr/>
          </p:nvSpPr>
          <p:spPr>
            <a:xfrm>
              <a:off x="1293985" y="1757447"/>
              <a:ext cx="2872076" cy="5001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ts val="1300"/>
                </a:lnSpc>
                <a:spcAft>
                  <a:spcPts val="600"/>
                </a:spcAft>
              </a:pP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Sed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ut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perspiciatis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unde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omnis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iste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natus error sit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volup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tatem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accus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antium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dolor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sitae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vitae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khemo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Sed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ut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dolor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sitae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vitake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lor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vitahe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khe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kharab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quezze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lorem</a:t>
              </a:r>
              <a:endParaRPr lang="en-US" sz="800" dirty="0">
                <a:solidFill>
                  <a:schemeClr val="accent4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90469" y="1543051"/>
              <a:ext cx="2878258" cy="2180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700"/>
                </a:lnSpc>
                <a:spcAft>
                  <a:spcPts val="600"/>
                </a:spcAft>
              </a:pPr>
              <a:r>
                <a:rPr lang="en-US" sz="1000" b="1" cap="all" spc="20" dirty="0">
                  <a:solidFill>
                    <a:schemeClr val="accent1"/>
                  </a:solidFill>
                  <a:latin typeface="Lato" panose="020F0502020204030203" pitchFamily="34" charset="0"/>
                </a:rPr>
                <a:t>Mobile Media Apps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290469" y="2544683"/>
            <a:ext cx="2878258" cy="714533"/>
            <a:chOff x="1290469" y="2544683"/>
            <a:chExt cx="2878258" cy="714533"/>
          </a:xfrm>
        </p:grpSpPr>
        <p:sp>
          <p:nvSpPr>
            <p:cNvPr id="41" name="TextBox 40"/>
            <p:cNvSpPr txBox="1"/>
            <p:nvPr/>
          </p:nvSpPr>
          <p:spPr>
            <a:xfrm>
              <a:off x="1293985" y="2759079"/>
              <a:ext cx="2872076" cy="5001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ts val="1300"/>
                </a:lnSpc>
                <a:spcAft>
                  <a:spcPts val="600"/>
                </a:spcAft>
              </a:pP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Sed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ut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perspiciatis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unde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omnis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iste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natus error sit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volup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tatem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accus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antium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dolor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sitae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vitae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khemo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Sed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ut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dolor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sitae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vitake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lor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vitahe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khe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kharab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quezze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lorem</a:t>
              </a:r>
              <a:endParaRPr lang="en-US" sz="800" dirty="0">
                <a:solidFill>
                  <a:schemeClr val="accent4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290469" y="2544683"/>
              <a:ext cx="2878258" cy="2180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700"/>
                </a:lnSpc>
                <a:spcAft>
                  <a:spcPts val="600"/>
                </a:spcAft>
              </a:pPr>
              <a:r>
                <a:rPr lang="en-US" sz="1000" b="1" cap="all" spc="20" dirty="0">
                  <a:solidFill>
                    <a:schemeClr val="accent1"/>
                  </a:solidFill>
                  <a:latin typeface="Lato" panose="020F0502020204030203" pitchFamily="34" charset="0"/>
                </a:rPr>
                <a:t>Mobile Finance &amp; Business Apps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290469" y="3546316"/>
            <a:ext cx="2878258" cy="714533"/>
            <a:chOff x="1290469" y="3546316"/>
            <a:chExt cx="2878258" cy="714533"/>
          </a:xfrm>
        </p:grpSpPr>
        <p:sp>
          <p:nvSpPr>
            <p:cNvPr id="45" name="TextBox 44"/>
            <p:cNvSpPr txBox="1"/>
            <p:nvPr/>
          </p:nvSpPr>
          <p:spPr>
            <a:xfrm>
              <a:off x="1293985" y="3760712"/>
              <a:ext cx="2872076" cy="5001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ts val="1300"/>
                </a:lnSpc>
                <a:spcAft>
                  <a:spcPts val="600"/>
                </a:spcAft>
              </a:pP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Sed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ut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perspiciatis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unde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omnis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iste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natus error sit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volup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tatem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accus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antium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dolor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sitae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vitae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khemo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Sed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ut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dolor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sitae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vitake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lor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vitahe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khe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kharab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quezze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lorem</a:t>
              </a:r>
              <a:endParaRPr lang="en-US" sz="800" dirty="0">
                <a:solidFill>
                  <a:schemeClr val="accent4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290469" y="3546316"/>
              <a:ext cx="2878258" cy="2180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700"/>
                </a:lnSpc>
                <a:spcAft>
                  <a:spcPts val="600"/>
                </a:spcAft>
              </a:pPr>
              <a:r>
                <a:rPr lang="en-US" sz="1000" b="1" cap="all" spc="20" dirty="0">
                  <a:solidFill>
                    <a:schemeClr val="accent1"/>
                  </a:solidFill>
                  <a:latin typeface="Lato" panose="020F0502020204030203" pitchFamily="34" charset="0"/>
                </a:rPr>
                <a:t>Mobile Consumers &amp; Retails Apps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659318" y="1543051"/>
            <a:ext cx="2878258" cy="714533"/>
            <a:chOff x="5659318" y="1543051"/>
            <a:chExt cx="2878258" cy="714533"/>
          </a:xfrm>
        </p:grpSpPr>
        <p:sp>
          <p:nvSpPr>
            <p:cNvPr id="60" name="TextBox 59"/>
            <p:cNvSpPr txBox="1"/>
            <p:nvPr/>
          </p:nvSpPr>
          <p:spPr>
            <a:xfrm>
              <a:off x="5662834" y="1757447"/>
              <a:ext cx="2872076" cy="5001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ts val="1300"/>
                </a:lnSpc>
                <a:spcAft>
                  <a:spcPts val="600"/>
                </a:spcAft>
              </a:pP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Sed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ut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perspiciatis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unde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omnis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iste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natus error sit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volup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tatem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accus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antium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dolor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sitae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vitae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khemo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Sed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ut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dolor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sitae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vitake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lor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vitahe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khe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kharab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quezze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lorem</a:t>
              </a:r>
              <a:endParaRPr lang="en-US" sz="800" dirty="0">
                <a:solidFill>
                  <a:schemeClr val="accent4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659318" y="1543051"/>
              <a:ext cx="2878258" cy="1935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700"/>
                </a:lnSpc>
                <a:spcAft>
                  <a:spcPts val="600"/>
                </a:spcAft>
              </a:pPr>
              <a:r>
                <a:rPr lang="en-US" sz="1000" b="1" cap="all" spc="20" dirty="0">
                  <a:solidFill>
                    <a:schemeClr val="accent1"/>
                  </a:solidFill>
                  <a:latin typeface="Lato" panose="020F0502020204030203" pitchFamily="34" charset="0"/>
                </a:rPr>
                <a:t>Mobile Transportation Apps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659318" y="2544683"/>
            <a:ext cx="2878258" cy="714533"/>
            <a:chOff x="5659318" y="2544683"/>
            <a:chExt cx="2878258" cy="714533"/>
          </a:xfrm>
        </p:grpSpPr>
        <p:sp>
          <p:nvSpPr>
            <p:cNvPr id="63" name="TextBox 62"/>
            <p:cNvSpPr txBox="1"/>
            <p:nvPr/>
          </p:nvSpPr>
          <p:spPr>
            <a:xfrm>
              <a:off x="5662834" y="2759079"/>
              <a:ext cx="2872076" cy="5001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ts val="1300"/>
                </a:lnSpc>
                <a:spcAft>
                  <a:spcPts val="600"/>
                </a:spcAft>
              </a:pP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Sed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ut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perspiciatis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unde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omnis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iste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natus error sit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volup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tatem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accus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antium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dolor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sitae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vitae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khemo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Sed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ut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dolor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sitae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vitake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lor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vitahe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khe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kharab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quezze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lorem</a:t>
              </a:r>
              <a:endParaRPr lang="en-US" sz="800" dirty="0">
                <a:solidFill>
                  <a:schemeClr val="accent4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659318" y="2544683"/>
              <a:ext cx="2878258" cy="1935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700"/>
                </a:lnSpc>
                <a:spcAft>
                  <a:spcPts val="600"/>
                </a:spcAft>
              </a:pPr>
              <a:r>
                <a:rPr lang="en-US" sz="1000" b="1" cap="all" spc="20" dirty="0">
                  <a:solidFill>
                    <a:schemeClr val="accent1"/>
                  </a:solidFill>
                  <a:latin typeface="Lato" panose="020F0502020204030203" pitchFamily="34" charset="0"/>
                </a:rPr>
                <a:t>Mobile Health Apps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659318" y="3546316"/>
            <a:ext cx="2878258" cy="714533"/>
            <a:chOff x="5659318" y="3546316"/>
            <a:chExt cx="2878258" cy="714533"/>
          </a:xfrm>
        </p:grpSpPr>
        <p:sp>
          <p:nvSpPr>
            <p:cNvPr id="66" name="TextBox 65"/>
            <p:cNvSpPr txBox="1"/>
            <p:nvPr/>
          </p:nvSpPr>
          <p:spPr>
            <a:xfrm>
              <a:off x="5662834" y="3760712"/>
              <a:ext cx="2872076" cy="5001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ts val="1300"/>
                </a:lnSpc>
                <a:spcAft>
                  <a:spcPts val="600"/>
                </a:spcAft>
              </a:pP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Sed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ut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perspiciatis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unde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omnis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iste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natus error sit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volup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tatem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accus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antium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dolor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sitae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vitae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khemo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Sed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ut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dolor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sitae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vitake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lor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vitahe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khe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kharab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quezze</a:t>
              </a: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chemeClr val="accent4"/>
                  </a:solidFill>
                  <a:latin typeface="Lato" panose="020F0502020204030203" pitchFamily="34" charset="0"/>
                </a:rPr>
                <a:t>lorem</a:t>
              </a:r>
              <a:endParaRPr lang="en-US" sz="800" dirty="0">
                <a:solidFill>
                  <a:schemeClr val="accent4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659318" y="3546316"/>
              <a:ext cx="2878258" cy="2180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700"/>
                </a:lnSpc>
                <a:spcAft>
                  <a:spcPts val="600"/>
                </a:spcAft>
              </a:pPr>
              <a:r>
                <a:rPr lang="en-US" sz="1000" b="1" cap="all" spc="20" dirty="0">
                  <a:solidFill>
                    <a:schemeClr val="accent1"/>
                  </a:solidFill>
                  <a:latin typeface="Lato" panose="020F0502020204030203" pitchFamily="34" charset="0"/>
                </a:rPr>
                <a:t>Entertainment &amp; Game Apps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62575" y="2544683"/>
            <a:ext cx="503554" cy="503554"/>
            <a:chOff x="4962575" y="2544683"/>
            <a:chExt cx="503554" cy="503554"/>
          </a:xfrm>
        </p:grpSpPr>
        <p:sp>
          <p:nvSpPr>
            <p:cNvPr id="62" name="Oval 61"/>
            <p:cNvSpPr/>
            <p:nvPr/>
          </p:nvSpPr>
          <p:spPr>
            <a:xfrm>
              <a:off x="4962575" y="2544683"/>
              <a:ext cx="503554" cy="503554"/>
            </a:xfrm>
            <a:prstGeom prst="ellipse">
              <a:avLst/>
            </a:prstGeom>
            <a:solidFill>
              <a:srgbClr val="77777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227"/>
            <p:cNvSpPr>
              <a:spLocks noEditPoints="1"/>
            </p:cNvSpPr>
            <p:nvPr/>
          </p:nvSpPr>
          <p:spPr bwMode="auto">
            <a:xfrm>
              <a:off x="5096215" y="2694144"/>
              <a:ext cx="236274" cy="204632"/>
            </a:xfrm>
            <a:custGeom>
              <a:avLst/>
              <a:gdLst>
                <a:gd name="T0" fmla="*/ 24 w 169"/>
                <a:gd name="T1" fmla="*/ 146 h 146"/>
                <a:gd name="T2" fmla="*/ 6 w 169"/>
                <a:gd name="T3" fmla="*/ 139 h 146"/>
                <a:gd name="T4" fmla="*/ 0 w 169"/>
                <a:gd name="T5" fmla="*/ 46 h 146"/>
                <a:gd name="T6" fmla="*/ 21 w 169"/>
                <a:gd name="T7" fmla="*/ 25 h 146"/>
                <a:gd name="T8" fmla="*/ 136 w 169"/>
                <a:gd name="T9" fmla="*/ 25 h 146"/>
                <a:gd name="T10" fmla="*/ 33 w 169"/>
                <a:gd name="T11" fmla="*/ 146 h 146"/>
                <a:gd name="T12" fmla="*/ 48 w 169"/>
                <a:gd name="T13" fmla="*/ 25 h 146"/>
                <a:gd name="T14" fmla="*/ 51 w 169"/>
                <a:gd name="T15" fmla="*/ 3 h 146"/>
                <a:gd name="T16" fmla="*/ 112 w 169"/>
                <a:gd name="T17" fmla="*/ 0 h 146"/>
                <a:gd name="T18" fmla="*/ 121 w 169"/>
                <a:gd name="T19" fmla="*/ 9 h 146"/>
                <a:gd name="T20" fmla="*/ 136 w 169"/>
                <a:gd name="T21" fmla="*/ 25 h 146"/>
                <a:gd name="T22" fmla="*/ 121 w 169"/>
                <a:gd name="T23" fmla="*/ 76 h 146"/>
                <a:gd name="T24" fmla="*/ 118 w 169"/>
                <a:gd name="T25" fmla="*/ 73 h 146"/>
                <a:gd name="T26" fmla="*/ 97 w 169"/>
                <a:gd name="T27" fmla="*/ 52 h 146"/>
                <a:gd name="T28" fmla="*/ 93 w 169"/>
                <a:gd name="T29" fmla="*/ 49 h 146"/>
                <a:gd name="T30" fmla="*/ 73 w 169"/>
                <a:gd name="T31" fmla="*/ 50 h 146"/>
                <a:gd name="T32" fmla="*/ 72 w 169"/>
                <a:gd name="T33" fmla="*/ 73 h 146"/>
                <a:gd name="T34" fmla="*/ 49 w 169"/>
                <a:gd name="T35" fmla="*/ 74 h 146"/>
                <a:gd name="T36" fmla="*/ 48 w 169"/>
                <a:gd name="T37" fmla="*/ 94 h 146"/>
                <a:gd name="T38" fmla="*/ 51 w 169"/>
                <a:gd name="T39" fmla="*/ 97 h 146"/>
                <a:gd name="T40" fmla="*/ 72 w 169"/>
                <a:gd name="T41" fmla="*/ 118 h 146"/>
                <a:gd name="T42" fmla="*/ 75 w 169"/>
                <a:gd name="T43" fmla="*/ 121 h 146"/>
                <a:gd name="T44" fmla="*/ 96 w 169"/>
                <a:gd name="T45" fmla="*/ 120 h 146"/>
                <a:gd name="T46" fmla="*/ 97 w 169"/>
                <a:gd name="T47" fmla="*/ 97 h 146"/>
                <a:gd name="T48" fmla="*/ 120 w 169"/>
                <a:gd name="T49" fmla="*/ 96 h 146"/>
                <a:gd name="T50" fmla="*/ 60 w 169"/>
                <a:gd name="T51" fmla="*/ 25 h 146"/>
                <a:gd name="T52" fmla="*/ 109 w 169"/>
                <a:gd name="T53" fmla="*/ 12 h 146"/>
                <a:gd name="T54" fmla="*/ 60 w 169"/>
                <a:gd name="T55" fmla="*/ 25 h 146"/>
                <a:gd name="T56" fmla="*/ 169 w 169"/>
                <a:gd name="T57" fmla="*/ 124 h 146"/>
                <a:gd name="T58" fmla="*/ 148 w 169"/>
                <a:gd name="T59" fmla="*/ 146 h 146"/>
                <a:gd name="T60" fmla="*/ 145 w 169"/>
                <a:gd name="T61" fmla="*/ 25 h 146"/>
                <a:gd name="T62" fmla="*/ 163 w 169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9" h="146">
                  <a:moveTo>
                    <a:pt x="24" y="25"/>
                  </a:moveTo>
                  <a:cubicBezTo>
                    <a:pt x="24" y="146"/>
                    <a:pt x="24" y="146"/>
                    <a:pt x="24" y="146"/>
                  </a:cubicBezTo>
                  <a:cubicBezTo>
                    <a:pt x="21" y="146"/>
                    <a:pt x="21" y="146"/>
                    <a:pt x="21" y="146"/>
                  </a:cubicBezTo>
                  <a:cubicBezTo>
                    <a:pt x="15" y="146"/>
                    <a:pt x="10" y="143"/>
                    <a:pt x="6" y="139"/>
                  </a:cubicBezTo>
                  <a:cubicBezTo>
                    <a:pt x="2" y="135"/>
                    <a:pt x="0" y="130"/>
                    <a:pt x="0" y="12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0"/>
                    <a:pt x="2" y="35"/>
                    <a:pt x="6" y="31"/>
                  </a:cubicBezTo>
                  <a:cubicBezTo>
                    <a:pt x="10" y="27"/>
                    <a:pt x="15" y="25"/>
                    <a:pt x="21" y="25"/>
                  </a:cubicBezTo>
                  <a:lnTo>
                    <a:pt x="24" y="25"/>
                  </a:lnTo>
                  <a:close/>
                  <a:moveTo>
                    <a:pt x="136" y="25"/>
                  </a:moveTo>
                  <a:cubicBezTo>
                    <a:pt x="136" y="146"/>
                    <a:pt x="136" y="146"/>
                    <a:pt x="136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7"/>
                    <a:pt x="49" y="5"/>
                    <a:pt x="51" y="3"/>
                  </a:cubicBezTo>
                  <a:cubicBezTo>
                    <a:pt x="53" y="1"/>
                    <a:pt x="55" y="0"/>
                    <a:pt x="57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4" y="0"/>
                    <a:pt x="116" y="1"/>
                    <a:pt x="118" y="3"/>
                  </a:cubicBezTo>
                  <a:cubicBezTo>
                    <a:pt x="120" y="5"/>
                    <a:pt x="121" y="7"/>
                    <a:pt x="121" y="9"/>
                  </a:cubicBezTo>
                  <a:cubicBezTo>
                    <a:pt x="121" y="25"/>
                    <a:pt x="121" y="25"/>
                    <a:pt x="121" y="25"/>
                  </a:cubicBezTo>
                  <a:lnTo>
                    <a:pt x="136" y="25"/>
                  </a:lnTo>
                  <a:close/>
                  <a:moveTo>
                    <a:pt x="121" y="94"/>
                  </a:moveTo>
                  <a:cubicBezTo>
                    <a:pt x="121" y="76"/>
                    <a:pt x="121" y="76"/>
                    <a:pt x="121" y="76"/>
                  </a:cubicBezTo>
                  <a:cubicBezTo>
                    <a:pt x="121" y="75"/>
                    <a:pt x="120" y="74"/>
                    <a:pt x="120" y="74"/>
                  </a:cubicBezTo>
                  <a:cubicBezTo>
                    <a:pt x="119" y="73"/>
                    <a:pt x="119" y="73"/>
                    <a:pt x="118" y="73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7" y="52"/>
                    <a:pt x="97" y="52"/>
                    <a:pt x="97" y="52"/>
                  </a:cubicBezTo>
                  <a:cubicBezTo>
                    <a:pt x="97" y="51"/>
                    <a:pt x="96" y="50"/>
                    <a:pt x="96" y="50"/>
                  </a:cubicBezTo>
                  <a:cubicBezTo>
                    <a:pt x="95" y="49"/>
                    <a:pt x="94" y="49"/>
                    <a:pt x="93" y="49"/>
                  </a:cubicBezTo>
                  <a:cubicBezTo>
                    <a:pt x="75" y="49"/>
                    <a:pt x="75" y="49"/>
                    <a:pt x="75" y="49"/>
                  </a:cubicBezTo>
                  <a:cubicBezTo>
                    <a:pt x="74" y="49"/>
                    <a:pt x="74" y="49"/>
                    <a:pt x="73" y="50"/>
                  </a:cubicBezTo>
                  <a:cubicBezTo>
                    <a:pt x="73" y="50"/>
                    <a:pt x="72" y="51"/>
                    <a:pt x="72" y="52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51" y="73"/>
                    <a:pt x="51" y="73"/>
                    <a:pt x="51" y="73"/>
                  </a:cubicBezTo>
                  <a:cubicBezTo>
                    <a:pt x="50" y="73"/>
                    <a:pt x="50" y="73"/>
                    <a:pt x="49" y="74"/>
                  </a:cubicBezTo>
                  <a:cubicBezTo>
                    <a:pt x="48" y="74"/>
                    <a:pt x="48" y="75"/>
                    <a:pt x="48" y="76"/>
                  </a:cubicBezTo>
                  <a:cubicBezTo>
                    <a:pt x="48" y="94"/>
                    <a:pt x="48" y="94"/>
                    <a:pt x="48" y="94"/>
                  </a:cubicBezTo>
                  <a:cubicBezTo>
                    <a:pt x="48" y="95"/>
                    <a:pt x="48" y="96"/>
                    <a:pt x="49" y="96"/>
                  </a:cubicBezTo>
                  <a:cubicBezTo>
                    <a:pt x="50" y="97"/>
                    <a:pt x="50" y="97"/>
                    <a:pt x="51" y="97"/>
                  </a:cubicBezTo>
                  <a:cubicBezTo>
                    <a:pt x="72" y="97"/>
                    <a:pt x="72" y="97"/>
                    <a:pt x="72" y="97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9"/>
                    <a:pt x="73" y="120"/>
                    <a:pt x="73" y="120"/>
                  </a:cubicBezTo>
                  <a:cubicBezTo>
                    <a:pt x="74" y="121"/>
                    <a:pt x="74" y="121"/>
                    <a:pt x="75" y="121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4" y="121"/>
                    <a:pt x="95" y="121"/>
                    <a:pt x="96" y="120"/>
                  </a:cubicBezTo>
                  <a:cubicBezTo>
                    <a:pt x="96" y="120"/>
                    <a:pt x="97" y="119"/>
                    <a:pt x="97" y="118"/>
                  </a:cubicBezTo>
                  <a:cubicBezTo>
                    <a:pt x="97" y="97"/>
                    <a:pt x="97" y="97"/>
                    <a:pt x="97" y="97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19" y="97"/>
                    <a:pt x="119" y="97"/>
                    <a:pt x="120" y="96"/>
                  </a:cubicBezTo>
                  <a:cubicBezTo>
                    <a:pt x="120" y="96"/>
                    <a:pt x="121" y="95"/>
                    <a:pt x="121" y="94"/>
                  </a:cubicBezTo>
                  <a:close/>
                  <a:moveTo>
                    <a:pt x="60" y="25"/>
                  </a:moveTo>
                  <a:cubicBezTo>
                    <a:pt x="109" y="25"/>
                    <a:pt x="109" y="25"/>
                    <a:pt x="109" y="25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60" y="12"/>
                    <a:pt x="60" y="12"/>
                    <a:pt x="60" y="12"/>
                  </a:cubicBezTo>
                  <a:lnTo>
                    <a:pt x="60" y="25"/>
                  </a:lnTo>
                  <a:close/>
                  <a:moveTo>
                    <a:pt x="169" y="46"/>
                  </a:moveTo>
                  <a:cubicBezTo>
                    <a:pt x="169" y="124"/>
                    <a:pt x="169" y="124"/>
                    <a:pt x="169" y="124"/>
                  </a:cubicBezTo>
                  <a:cubicBezTo>
                    <a:pt x="169" y="130"/>
                    <a:pt x="167" y="135"/>
                    <a:pt x="163" y="139"/>
                  </a:cubicBezTo>
                  <a:cubicBezTo>
                    <a:pt x="159" y="143"/>
                    <a:pt x="154" y="146"/>
                    <a:pt x="148" y="146"/>
                  </a:cubicBezTo>
                  <a:cubicBezTo>
                    <a:pt x="145" y="146"/>
                    <a:pt x="145" y="146"/>
                    <a:pt x="145" y="146"/>
                  </a:cubicBezTo>
                  <a:cubicBezTo>
                    <a:pt x="145" y="25"/>
                    <a:pt x="145" y="25"/>
                    <a:pt x="145" y="25"/>
                  </a:cubicBezTo>
                  <a:cubicBezTo>
                    <a:pt x="148" y="25"/>
                    <a:pt x="148" y="25"/>
                    <a:pt x="148" y="25"/>
                  </a:cubicBezTo>
                  <a:cubicBezTo>
                    <a:pt x="154" y="25"/>
                    <a:pt x="159" y="27"/>
                    <a:pt x="163" y="31"/>
                  </a:cubicBezTo>
                  <a:cubicBezTo>
                    <a:pt x="167" y="35"/>
                    <a:pt x="169" y="40"/>
                    <a:pt x="169" y="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93726" y="1543051"/>
            <a:ext cx="503554" cy="503554"/>
            <a:chOff x="593726" y="1543051"/>
            <a:chExt cx="503554" cy="503554"/>
          </a:xfrm>
        </p:grpSpPr>
        <p:sp>
          <p:nvSpPr>
            <p:cNvPr id="4" name="Oval 3"/>
            <p:cNvSpPr/>
            <p:nvPr/>
          </p:nvSpPr>
          <p:spPr>
            <a:xfrm>
              <a:off x="593726" y="1543051"/>
              <a:ext cx="503554" cy="503554"/>
            </a:xfrm>
            <a:prstGeom prst="ellipse">
              <a:avLst/>
            </a:prstGeom>
            <a:solidFill>
              <a:srgbClr val="77777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16"/>
            <p:cNvSpPr>
              <a:spLocks noEditPoints="1"/>
            </p:cNvSpPr>
            <p:nvPr/>
          </p:nvSpPr>
          <p:spPr bwMode="auto">
            <a:xfrm>
              <a:off x="737526" y="1717267"/>
              <a:ext cx="215953" cy="155121"/>
            </a:xfrm>
            <a:custGeom>
              <a:avLst/>
              <a:gdLst>
                <a:gd name="T0" fmla="*/ 234 w 260"/>
                <a:gd name="T1" fmla="*/ 27 h 186"/>
                <a:gd name="T2" fmla="*/ 234 w 260"/>
                <a:gd name="T3" fmla="*/ 53 h 186"/>
                <a:gd name="T4" fmla="*/ 260 w 260"/>
                <a:gd name="T5" fmla="*/ 53 h 186"/>
                <a:gd name="T6" fmla="*/ 260 w 260"/>
                <a:gd name="T7" fmla="*/ 80 h 186"/>
                <a:gd name="T8" fmla="*/ 234 w 260"/>
                <a:gd name="T9" fmla="*/ 80 h 186"/>
                <a:gd name="T10" fmla="*/ 234 w 260"/>
                <a:gd name="T11" fmla="*/ 106 h 186"/>
                <a:gd name="T12" fmla="*/ 260 w 260"/>
                <a:gd name="T13" fmla="*/ 106 h 186"/>
                <a:gd name="T14" fmla="*/ 260 w 260"/>
                <a:gd name="T15" fmla="*/ 133 h 186"/>
                <a:gd name="T16" fmla="*/ 234 w 260"/>
                <a:gd name="T17" fmla="*/ 133 h 186"/>
                <a:gd name="T18" fmla="*/ 234 w 260"/>
                <a:gd name="T19" fmla="*/ 159 h 186"/>
                <a:gd name="T20" fmla="*/ 260 w 260"/>
                <a:gd name="T21" fmla="*/ 159 h 186"/>
                <a:gd name="T22" fmla="*/ 260 w 260"/>
                <a:gd name="T23" fmla="*/ 175 h 186"/>
                <a:gd name="T24" fmla="*/ 250 w 260"/>
                <a:gd name="T25" fmla="*/ 186 h 186"/>
                <a:gd name="T26" fmla="*/ 11 w 260"/>
                <a:gd name="T27" fmla="*/ 186 h 186"/>
                <a:gd name="T28" fmla="*/ 0 w 260"/>
                <a:gd name="T29" fmla="*/ 175 h 186"/>
                <a:gd name="T30" fmla="*/ 0 w 260"/>
                <a:gd name="T31" fmla="*/ 159 h 186"/>
                <a:gd name="T32" fmla="*/ 27 w 260"/>
                <a:gd name="T33" fmla="*/ 159 h 186"/>
                <a:gd name="T34" fmla="*/ 27 w 260"/>
                <a:gd name="T35" fmla="*/ 133 h 186"/>
                <a:gd name="T36" fmla="*/ 0 w 260"/>
                <a:gd name="T37" fmla="*/ 133 h 186"/>
                <a:gd name="T38" fmla="*/ 0 w 260"/>
                <a:gd name="T39" fmla="*/ 106 h 186"/>
                <a:gd name="T40" fmla="*/ 27 w 260"/>
                <a:gd name="T41" fmla="*/ 106 h 186"/>
                <a:gd name="T42" fmla="*/ 27 w 260"/>
                <a:gd name="T43" fmla="*/ 80 h 186"/>
                <a:gd name="T44" fmla="*/ 0 w 260"/>
                <a:gd name="T45" fmla="*/ 80 h 186"/>
                <a:gd name="T46" fmla="*/ 0 w 260"/>
                <a:gd name="T47" fmla="*/ 53 h 186"/>
                <a:gd name="T48" fmla="*/ 27 w 260"/>
                <a:gd name="T49" fmla="*/ 53 h 186"/>
                <a:gd name="T50" fmla="*/ 27 w 260"/>
                <a:gd name="T51" fmla="*/ 27 h 186"/>
                <a:gd name="T52" fmla="*/ 0 w 260"/>
                <a:gd name="T53" fmla="*/ 27 h 186"/>
                <a:gd name="T54" fmla="*/ 0 w 260"/>
                <a:gd name="T55" fmla="*/ 11 h 186"/>
                <a:gd name="T56" fmla="*/ 11 w 260"/>
                <a:gd name="T57" fmla="*/ 0 h 186"/>
                <a:gd name="T58" fmla="*/ 250 w 260"/>
                <a:gd name="T59" fmla="*/ 0 h 186"/>
                <a:gd name="T60" fmla="*/ 260 w 260"/>
                <a:gd name="T61" fmla="*/ 11 h 186"/>
                <a:gd name="T62" fmla="*/ 260 w 260"/>
                <a:gd name="T63" fmla="*/ 27 h 186"/>
                <a:gd name="T64" fmla="*/ 234 w 260"/>
                <a:gd name="T65" fmla="*/ 27 h 186"/>
                <a:gd name="T66" fmla="*/ 167 w 260"/>
                <a:gd name="T67" fmla="*/ 93 h 186"/>
                <a:gd name="T68" fmla="*/ 101 w 260"/>
                <a:gd name="T69" fmla="*/ 53 h 186"/>
                <a:gd name="T70" fmla="*/ 101 w 260"/>
                <a:gd name="T71" fmla="*/ 133 h 186"/>
                <a:gd name="T72" fmla="*/ 167 w 260"/>
                <a:gd name="T73" fmla="*/ 9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0" h="186">
                  <a:moveTo>
                    <a:pt x="234" y="27"/>
                  </a:moveTo>
                  <a:cubicBezTo>
                    <a:pt x="234" y="53"/>
                    <a:pt x="234" y="53"/>
                    <a:pt x="234" y="53"/>
                  </a:cubicBezTo>
                  <a:cubicBezTo>
                    <a:pt x="260" y="53"/>
                    <a:pt x="260" y="53"/>
                    <a:pt x="260" y="53"/>
                  </a:cubicBezTo>
                  <a:cubicBezTo>
                    <a:pt x="260" y="80"/>
                    <a:pt x="260" y="80"/>
                    <a:pt x="260" y="80"/>
                  </a:cubicBezTo>
                  <a:cubicBezTo>
                    <a:pt x="234" y="80"/>
                    <a:pt x="234" y="80"/>
                    <a:pt x="234" y="80"/>
                  </a:cubicBezTo>
                  <a:cubicBezTo>
                    <a:pt x="234" y="106"/>
                    <a:pt x="234" y="106"/>
                    <a:pt x="234" y="106"/>
                  </a:cubicBezTo>
                  <a:cubicBezTo>
                    <a:pt x="260" y="106"/>
                    <a:pt x="260" y="106"/>
                    <a:pt x="260" y="106"/>
                  </a:cubicBezTo>
                  <a:cubicBezTo>
                    <a:pt x="260" y="133"/>
                    <a:pt x="260" y="133"/>
                    <a:pt x="260" y="133"/>
                  </a:cubicBezTo>
                  <a:cubicBezTo>
                    <a:pt x="234" y="133"/>
                    <a:pt x="234" y="133"/>
                    <a:pt x="234" y="133"/>
                  </a:cubicBezTo>
                  <a:cubicBezTo>
                    <a:pt x="234" y="159"/>
                    <a:pt x="234" y="159"/>
                    <a:pt x="234" y="159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75"/>
                    <a:pt x="260" y="175"/>
                    <a:pt x="260" y="175"/>
                  </a:cubicBezTo>
                  <a:cubicBezTo>
                    <a:pt x="260" y="181"/>
                    <a:pt x="256" y="186"/>
                    <a:pt x="250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5" y="186"/>
                    <a:pt x="0" y="181"/>
                    <a:pt x="0" y="175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7" y="159"/>
                    <a:pt x="27" y="159"/>
                    <a:pt x="27" y="159"/>
                  </a:cubicBezTo>
                  <a:cubicBezTo>
                    <a:pt x="27" y="133"/>
                    <a:pt x="27" y="133"/>
                    <a:pt x="27" y="133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27" y="106"/>
                    <a:pt x="27" y="106"/>
                    <a:pt x="27" y="106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56" y="0"/>
                    <a:pt x="260" y="5"/>
                    <a:pt x="260" y="11"/>
                  </a:cubicBezTo>
                  <a:cubicBezTo>
                    <a:pt x="260" y="27"/>
                    <a:pt x="260" y="27"/>
                    <a:pt x="260" y="27"/>
                  </a:cubicBezTo>
                  <a:lnTo>
                    <a:pt x="234" y="27"/>
                  </a:lnTo>
                  <a:close/>
                  <a:moveTo>
                    <a:pt x="167" y="9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101" y="133"/>
                    <a:pt x="101" y="133"/>
                    <a:pt x="101" y="133"/>
                  </a:cubicBezTo>
                  <a:lnTo>
                    <a:pt x="167" y="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93726" y="3546316"/>
            <a:ext cx="503554" cy="503554"/>
            <a:chOff x="593726" y="3546316"/>
            <a:chExt cx="503554" cy="503554"/>
          </a:xfrm>
        </p:grpSpPr>
        <p:sp>
          <p:nvSpPr>
            <p:cNvPr id="44" name="Oval 43"/>
            <p:cNvSpPr/>
            <p:nvPr/>
          </p:nvSpPr>
          <p:spPr>
            <a:xfrm>
              <a:off x="593726" y="3546316"/>
              <a:ext cx="503554" cy="503554"/>
            </a:xfrm>
            <a:prstGeom prst="ellipse">
              <a:avLst/>
            </a:prstGeom>
            <a:solidFill>
              <a:srgbClr val="77777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120"/>
            <p:cNvSpPr>
              <a:spLocks noEditPoints="1"/>
            </p:cNvSpPr>
            <p:nvPr/>
          </p:nvSpPr>
          <p:spPr bwMode="auto">
            <a:xfrm>
              <a:off x="737526" y="3708692"/>
              <a:ext cx="203716" cy="174333"/>
            </a:xfrm>
            <a:custGeom>
              <a:avLst/>
              <a:gdLst>
                <a:gd name="T0" fmla="*/ 157 w 157"/>
                <a:gd name="T1" fmla="*/ 19 h 134"/>
                <a:gd name="T2" fmla="*/ 157 w 157"/>
                <a:gd name="T3" fmla="*/ 67 h 134"/>
                <a:gd name="T4" fmla="*/ 156 w 157"/>
                <a:gd name="T5" fmla="*/ 71 h 134"/>
                <a:gd name="T6" fmla="*/ 152 w 157"/>
                <a:gd name="T7" fmla="*/ 73 h 134"/>
                <a:gd name="T8" fmla="*/ 53 w 157"/>
                <a:gd name="T9" fmla="*/ 85 h 134"/>
                <a:gd name="T10" fmla="*/ 54 w 157"/>
                <a:gd name="T11" fmla="*/ 87 h 134"/>
                <a:gd name="T12" fmla="*/ 54 w 157"/>
                <a:gd name="T13" fmla="*/ 89 h 134"/>
                <a:gd name="T14" fmla="*/ 54 w 157"/>
                <a:gd name="T15" fmla="*/ 91 h 134"/>
                <a:gd name="T16" fmla="*/ 52 w 157"/>
                <a:gd name="T17" fmla="*/ 97 h 134"/>
                <a:gd name="T18" fmla="*/ 139 w 157"/>
                <a:gd name="T19" fmla="*/ 97 h 134"/>
                <a:gd name="T20" fmla="*/ 143 w 157"/>
                <a:gd name="T21" fmla="*/ 99 h 134"/>
                <a:gd name="T22" fmla="*/ 145 w 157"/>
                <a:gd name="T23" fmla="*/ 103 h 134"/>
                <a:gd name="T24" fmla="*/ 143 w 157"/>
                <a:gd name="T25" fmla="*/ 108 h 134"/>
                <a:gd name="T26" fmla="*/ 139 w 157"/>
                <a:gd name="T27" fmla="*/ 109 h 134"/>
                <a:gd name="T28" fmla="*/ 42 w 157"/>
                <a:gd name="T29" fmla="*/ 109 h 134"/>
                <a:gd name="T30" fmla="*/ 38 w 157"/>
                <a:gd name="T31" fmla="*/ 108 h 134"/>
                <a:gd name="T32" fmla="*/ 36 w 157"/>
                <a:gd name="T33" fmla="*/ 103 h 134"/>
                <a:gd name="T34" fmla="*/ 37 w 157"/>
                <a:gd name="T35" fmla="*/ 100 h 134"/>
                <a:gd name="T36" fmla="*/ 40 w 157"/>
                <a:gd name="T37" fmla="*/ 94 h 134"/>
                <a:gd name="T38" fmla="*/ 42 w 157"/>
                <a:gd name="T39" fmla="*/ 90 h 134"/>
                <a:gd name="T40" fmla="*/ 25 w 157"/>
                <a:gd name="T41" fmla="*/ 13 h 134"/>
                <a:gd name="T42" fmla="*/ 6 w 157"/>
                <a:gd name="T43" fmla="*/ 13 h 134"/>
                <a:gd name="T44" fmla="*/ 2 w 157"/>
                <a:gd name="T45" fmla="*/ 11 h 134"/>
                <a:gd name="T46" fmla="*/ 0 w 157"/>
                <a:gd name="T47" fmla="*/ 6 h 134"/>
                <a:gd name="T48" fmla="*/ 2 w 157"/>
                <a:gd name="T49" fmla="*/ 2 h 134"/>
                <a:gd name="T50" fmla="*/ 6 w 157"/>
                <a:gd name="T51" fmla="*/ 0 h 134"/>
                <a:gd name="T52" fmla="*/ 30 w 157"/>
                <a:gd name="T53" fmla="*/ 0 h 134"/>
                <a:gd name="T54" fmla="*/ 33 w 157"/>
                <a:gd name="T55" fmla="*/ 1 h 134"/>
                <a:gd name="T56" fmla="*/ 35 w 157"/>
                <a:gd name="T57" fmla="*/ 3 h 134"/>
                <a:gd name="T58" fmla="*/ 36 w 157"/>
                <a:gd name="T59" fmla="*/ 5 h 134"/>
                <a:gd name="T60" fmla="*/ 37 w 157"/>
                <a:gd name="T61" fmla="*/ 7 h 134"/>
                <a:gd name="T62" fmla="*/ 37 w 157"/>
                <a:gd name="T63" fmla="*/ 10 h 134"/>
                <a:gd name="T64" fmla="*/ 38 w 157"/>
                <a:gd name="T65" fmla="*/ 13 h 134"/>
                <a:gd name="T66" fmla="*/ 151 w 157"/>
                <a:gd name="T67" fmla="*/ 13 h 134"/>
                <a:gd name="T68" fmla="*/ 155 w 157"/>
                <a:gd name="T69" fmla="*/ 14 h 134"/>
                <a:gd name="T70" fmla="*/ 157 w 157"/>
                <a:gd name="T71" fmla="*/ 19 h 134"/>
                <a:gd name="T72" fmla="*/ 57 w 157"/>
                <a:gd name="T73" fmla="*/ 113 h 134"/>
                <a:gd name="T74" fmla="*/ 60 w 157"/>
                <a:gd name="T75" fmla="*/ 121 h 134"/>
                <a:gd name="T76" fmla="*/ 57 w 157"/>
                <a:gd name="T77" fmla="*/ 130 h 134"/>
                <a:gd name="T78" fmla="*/ 48 w 157"/>
                <a:gd name="T79" fmla="*/ 134 h 134"/>
                <a:gd name="T80" fmla="*/ 40 w 157"/>
                <a:gd name="T81" fmla="*/ 130 h 134"/>
                <a:gd name="T82" fmla="*/ 36 w 157"/>
                <a:gd name="T83" fmla="*/ 121 h 134"/>
                <a:gd name="T84" fmla="*/ 40 w 157"/>
                <a:gd name="T85" fmla="*/ 113 h 134"/>
                <a:gd name="T86" fmla="*/ 48 w 157"/>
                <a:gd name="T87" fmla="*/ 109 h 134"/>
                <a:gd name="T88" fmla="*/ 57 w 157"/>
                <a:gd name="T89" fmla="*/ 113 h 134"/>
                <a:gd name="T90" fmla="*/ 142 w 157"/>
                <a:gd name="T91" fmla="*/ 113 h 134"/>
                <a:gd name="T92" fmla="*/ 145 w 157"/>
                <a:gd name="T93" fmla="*/ 121 h 134"/>
                <a:gd name="T94" fmla="*/ 142 w 157"/>
                <a:gd name="T95" fmla="*/ 130 h 134"/>
                <a:gd name="T96" fmla="*/ 133 w 157"/>
                <a:gd name="T97" fmla="*/ 134 h 134"/>
                <a:gd name="T98" fmla="*/ 125 w 157"/>
                <a:gd name="T99" fmla="*/ 130 h 134"/>
                <a:gd name="T100" fmla="*/ 121 w 157"/>
                <a:gd name="T101" fmla="*/ 121 h 134"/>
                <a:gd name="T102" fmla="*/ 125 w 157"/>
                <a:gd name="T103" fmla="*/ 113 h 134"/>
                <a:gd name="T104" fmla="*/ 133 w 157"/>
                <a:gd name="T105" fmla="*/ 109 h 134"/>
                <a:gd name="T106" fmla="*/ 142 w 157"/>
                <a:gd name="T107" fmla="*/ 11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7" h="134">
                  <a:moveTo>
                    <a:pt x="157" y="19"/>
                  </a:moveTo>
                  <a:cubicBezTo>
                    <a:pt x="157" y="67"/>
                    <a:pt x="157" y="67"/>
                    <a:pt x="157" y="67"/>
                  </a:cubicBezTo>
                  <a:cubicBezTo>
                    <a:pt x="157" y="69"/>
                    <a:pt x="157" y="70"/>
                    <a:pt x="156" y="71"/>
                  </a:cubicBezTo>
                  <a:cubicBezTo>
                    <a:pt x="155" y="72"/>
                    <a:pt x="153" y="73"/>
                    <a:pt x="152" y="73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5"/>
                    <a:pt x="53" y="86"/>
                    <a:pt x="54" y="87"/>
                  </a:cubicBezTo>
                  <a:cubicBezTo>
                    <a:pt x="54" y="88"/>
                    <a:pt x="54" y="88"/>
                    <a:pt x="54" y="89"/>
                  </a:cubicBezTo>
                  <a:cubicBezTo>
                    <a:pt x="54" y="90"/>
                    <a:pt x="54" y="91"/>
                    <a:pt x="54" y="91"/>
                  </a:cubicBezTo>
                  <a:cubicBezTo>
                    <a:pt x="54" y="92"/>
                    <a:pt x="54" y="94"/>
                    <a:pt x="52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41" y="97"/>
                    <a:pt x="142" y="98"/>
                    <a:pt x="143" y="99"/>
                  </a:cubicBezTo>
                  <a:cubicBezTo>
                    <a:pt x="145" y="100"/>
                    <a:pt x="145" y="102"/>
                    <a:pt x="145" y="103"/>
                  </a:cubicBezTo>
                  <a:cubicBezTo>
                    <a:pt x="145" y="105"/>
                    <a:pt x="145" y="106"/>
                    <a:pt x="143" y="108"/>
                  </a:cubicBezTo>
                  <a:cubicBezTo>
                    <a:pt x="142" y="109"/>
                    <a:pt x="141" y="109"/>
                    <a:pt x="139" y="109"/>
                  </a:cubicBezTo>
                  <a:cubicBezTo>
                    <a:pt x="42" y="109"/>
                    <a:pt x="42" y="109"/>
                    <a:pt x="42" y="109"/>
                  </a:cubicBezTo>
                  <a:cubicBezTo>
                    <a:pt x="41" y="109"/>
                    <a:pt x="39" y="109"/>
                    <a:pt x="38" y="108"/>
                  </a:cubicBezTo>
                  <a:cubicBezTo>
                    <a:pt x="37" y="106"/>
                    <a:pt x="36" y="105"/>
                    <a:pt x="36" y="103"/>
                  </a:cubicBezTo>
                  <a:cubicBezTo>
                    <a:pt x="36" y="102"/>
                    <a:pt x="37" y="101"/>
                    <a:pt x="37" y="100"/>
                  </a:cubicBezTo>
                  <a:cubicBezTo>
                    <a:pt x="38" y="98"/>
                    <a:pt x="39" y="96"/>
                    <a:pt x="40" y="94"/>
                  </a:cubicBezTo>
                  <a:cubicBezTo>
                    <a:pt x="41" y="92"/>
                    <a:pt x="42" y="91"/>
                    <a:pt x="42" y="90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3"/>
                    <a:pt x="3" y="12"/>
                    <a:pt x="2" y="11"/>
                  </a:cubicBezTo>
                  <a:cubicBezTo>
                    <a:pt x="1" y="10"/>
                    <a:pt x="0" y="8"/>
                    <a:pt x="0" y="6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1" y="0"/>
                    <a:pt x="32" y="1"/>
                    <a:pt x="33" y="1"/>
                  </a:cubicBezTo>
                  <a:cubicBezTo>
                    <a:pt x="34" y="1"/>
                    <a:pt x="34" y="2"/>
                    <a:pt x="35" y="3"/>
                  </a:cubicBezTo>
                  <a:cubicBezTo>
                    <a:pt x="35" y="3"/>
                    <a:pt x="36" y="4"/>
                    <a:pt x="36" y="5"/>
                  </a:cubicBezTo>
                  <a:cubicBezTo>
                    <a:pt x="36" y="6"/>
                    <a:pt x="37" y="7"/>
                    <a:pt x="37" y="7"/>
                  </a:cubicBezTo>
                  <a:cubicBezTo>
                    <a:pt x="37" y="8"/>
                    <a:pt x="37" y="9"/>
                    <a:pt x="37" y="10"/>
                  </a:cubicBezTo>
                  <a:cubicBezTo>
                    <a:pt x="37" y="11"/>
                    <a:pt x="38" y="12"/>
                    <a:pt x="38" y="13"/>
                  </a:cubicBezTo>
                  <a:cubicBezTo>
                    <a:pt x="151" y="13"/>
                    <a:pt x="151" y="13"/>
                    <a:pt x="151" y="13"/>
                  </a:cubicBezTo>
                  <a:cubicBezTo>
                    <a:pt x="153" y="13"/>
                    <a:pt x="154" y="13"/>
                    <a:pt x="155" y="14"/>
                  </a:cubicBezTo>
                  <a:cubicBezTo>
                    <a:pt x="157" y="16"/>
                    <a:pt x="157" y="17"/>
                    <a:pt x="157" y="19"/>
                  </a:cubicBezTo>
                  <a:close/>
                  <a:moveTo>
                    <a:pt x="57" y="113"/>
                  </a:moveTo>
                  <a:cubicBezTo>
                    <a:pt x="59" y="115"/>
                    <a:pt x="60" y="118"/>
                    <a:pt x="60" y="121"/>
                  </a:cubicBezTo>
                  <a:cubicBezTo>
                    <a:pt x="60" y="125"/>
                    <a:pt x="59" y="128"/>
                    <a:pt x="57" y="130"/>
                  </a:cubicBezTo>
                  <a:cubicBezTo>
                    <a:pt x="55" y="132"/>
                    <a:pt x="52" y="134"/>
                    <a:pt x="48" y="134"/>
                  </a:cubicBezTo>
                  <a:cubicBezTo>
                    <a:pt x="45" y="134"/>
                    <a:pt x="42" y="132"/>
                    <a:pt x="40" y="130"/>
                  </a:cubicBezTo>
                  <a:cubicBezTo>
                    <a:pt x="37" y="128"/>
                    <a:pt x="36" y="125"/>
                    <a:pt x="36" y="121"/>
                  </a:cubicBezTo>
                  <a:cubicBezTo>
                    <a:pt x="36" y="118"/>
                    <a:pt x="37" y="115"/>
                    <a:pt x="40" y="113"/>
                  </a:cubicBezTo>
                  <a:cubicBezTo>
                    <a:pt x="42" y="111"/>
                    <a:pt x="45" y="109"/>
                    <a:pt x="48" y="109"/>
                  </a:cubicBezTo>
                  <a:cubicBezTo>
                    <a:pt x="52" y="109"/>
                    <a:pt x="55" y="111"/>
                    <a:pt x="57" y="113"/>
                  </a:cubicBezTo>
                  <a:close/>
                  <a:moveTo>
                    <a:pt x="142" y="113"/>
                  </a:moveTo>
                  <a:cubicBezTo>
                    <a:pt x="144" y="115"/>
                    <a:pt x="145" y="118"/>
                    <a:pt x="145" y="121"/>
                  </a:cubicBezTo>
                  <a:cubicBezTo>
                    <a:pt x="145" y="125"/>
                    <a:pt x="144" y="128"/>
                    <a:pt x="142" y="130"/>
                  </a:cubicBezTo>
                  <a:cubicBezTo>
                    <a:pt x="139" y="132"/>
                    <a:pt x="136" y="134"/>
                    <a:pt x="133" y="134"/>
                  </a:cubicBezTo>
                  <a:cubicBezTo>
                    <a:pt x="130" y="134"/>
                    <a:pt x="127" y="132"/>
                    <a:pt x="125" y="130"/>
                  </a:cubicBezTo>
                  <a:cubicBezTo>
                    <a:pt x="122" y="128"/>
                    <a:pt x="121" y="125"/>
                    <a:pt x="121" y="121"/>
                  </a:cubicBezTo>
                  <a:cubicBezTo>
                    <a:pt x="121" y="118"/>
                    <a:pt x="122" y="115"/>
                    <a:pt x="125" y="113"/>
                  </a:cubicBezTo>
                  <a:cubicBezTo>
                    <a:pt x="127" y="111"/>
                    <a:pt x="130" y="109"/>
                    <a:pt x="133" y="109"/>
                  </a:cubicBezTo>
                  <a:cubicBezTo>
                    <a:pt x="136" y="109"/>
                    <a:pt x="139" y="111"/>
                    <a:pt x="142" y="1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962575" y="1543051"/>
            <a:ext cx="503554" cy="503554"/>
            <a:chOff x="4962575" y="1543051"/>
            <a:chExt cx="503554" cy="503554"/>
          </a:xfrm>
        </p:grpSpPr>
        <p:sp>
          <p:nvSpPr>
            <p:cNvPr id="59" name="Oval 58"/>
            <p:cNvSpPr/>
            <p:nvPr/>
          </p:nvSpPr>
          <p:spPr>
            <a:xfrm>
              <a:off x="4962575" y="1543051"/>
              <a:ext cx="503554" cy="503554"/>
            </a:xfrm>
            <a:prstGeom prst="ellipse">
              <a:avLst/>
            </a:prstGeom>
            <a:solidFill>
              <a:srgbClr val="77777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188"/>
            <p:cNvSpPr>
              <a:spLocks noEditPoints="1"/>
            </p:cNvSpPr>
            <p:nvPr/>
          </p:nvSpPr>
          <p:spPr bwMode="auto">
            <a:xfrm>
              <a:off x="5088547" y="1703282"/>
              <a:ext cx="214943" cy="177129"/>
            </a:xfrm>
            <a:custGeom>
              <a:avLst/>
              <a:gdLst>
                <a:gd name="T0" fmla="*/ 163 w 163"/>
                <a:gd name="T1" fmla="*/ 103 h 134"/>
                <a:gd name="T2" fmla="*/ 162 w 163"/>
                <a:gd name="T3" fmla="*/ 108 h 134"/>
                <a:gd name="T4" fmla="*/ 158 w 163"/>
                <a:gd name="T5" fmla="*/ 109 h 134"/>
                <a:gd name="T6" fmla="*/ 153 w 163"/>
                <a:gd name="T7" fmla="*/ 109 h 134"/>
                <a:gd name="T8" fmla="*/ 144 w 163"/>
                <a:gd name="T9" fmla="*/ 126 h 134"/>
                <a:gd name="T10" fmla="*/ 110 w 163"/>
                <a:gd name="T11" fmla="*/ 126 h 134"/>
                <a:gd name="T12" fmla="*/ 67 w 163"/>
                <a:gd name="T13" fmla="*/ 109 h 134"/>
                <a:gd name="T14" fmla="*/ 42 w 163"/>
                <a:gd name="T15" fmla="*/ 134 h 134"/>
                <a:gd name="T16" fmla="*/ 18 w 163"/>
                <a:gd name="T17" fmla="*/ 109 h 134"/>
                <a:gd name="T18" fmla="*/ 10 w 163"/>
                <a:gd name="T19" fmla="*/ 109 h 134"/>
                <a:gd name="T20" fmla="*/ 5 w 163"/>
                <a:gd name="T21" fmla="*/ 109 h 134"/>
                <a:gd name="T22" fmla="*/ 2 w 163"/>
                <a:gd name="T23" fmla="*/ 108 h 134"/>
                <a:gd name="T24" fmla="*/ 0 w 163"/>
                <a:gd name="T25" fmla="*/ 103 h 134"/>
                <a:gd name="T26" fmla="*/ 6 w 163"/>
                <a:gd name="T27" fmla="*/ 97 h 134"/>
                <a:gd name="T28" fmla="*/ 6 w 163"/>
                <a:gd name="T29" fmla="*/ 64 h 134"/>
                <a:gd name="T30" fmla="*/ 6 w 163"/>
                <a:gd name="T31" fmla="*/ 57 h 134"/>
                <a:gd name="T32" fmla="*/ 8 w 163"/>
                <a:gd name="T33" fmla="*/ 50 h 134"/>
                <a:gd name="T34" fmla="*/ 29 w 163"/>
                <a:gd name="T35" fmla="*/ 29 h 134"/>
                <a:gd name="T36" fmla="*/ 39 w 163"/>
                <a:gd name="T37" fmla="*/ 25 h 134"/>
                <a:gd name="T38" fmla="*/ 54 w 163"/>
                <a:gd name="T39" fmla="*/ 6 h 134"/>
                <a:gd name="T40" fmla="*/ 61 w 163"/>
                <a:gd name="T41" fmla="*/ 0 h 134"/>
                <a:gd name="T42" fmla="*/ 162 w 163"/>
                <a:gd name="T43" fmla="*/ 2 h 134"/>
                <a:gd name="T44" fmla="*/ 18 w 163"/>
                <a:gd name="T45" fmla="*/ 61 h 134"/>
                <a:gd name="T46" fmla="*/ 54 w 163"/>
                <a:gd name="T47" fmla="*/ 37 h 134"/>
                <a:gd name="T48" fmla="*/ 37 w 163"/>
                <a:gd name="T49" fmla="*/ 38 h 134"/>
                <a:gd name="T50" fmla="*/ 18 w 163"/>
                <a:gd name="T51" fmla="*/ 58 h 134"/>
                <a:gd name="T52" fmla="*/ 51 w 163"/>
                <a:gd name="T53" fmla="*/ 118 h 134"/>
                <a:gd name="T54" fmla="*/ 51 w 163"/>
                <a:gd name="T55" fmla="*/ 101 h 134"/>
                <a:gd name="T56" fmla="*/ 34 w 163"/>
                <a:gd name="T57" fmla="*/ 101 h 134"/>
                <a:gd name="T58" fmla="*/ 34 w 163"/>
                <a:gd name="T59" fmla="*/ 118 h 134"/>
                <a:gd name="T60" fmla="*/ 51 w 163"/>
                <a:gd name="T61" fmla="*/ 118 h 134"/>
                <a:gd name="T62" fmla="*/ 139 w 163"/>
                <a:gd name="T63" fmla="*/ 109 h 134"/>
                <a:gd name="T64" fmla="*/ 127 w 163"/>
                <a:gd name="T65" fmla="*/ 97 h 134"/>
                <a:gd name="T66" fmla="*/ 115 w 163"/>
                <a:gd name="T67" fmla="*/ 109 h 134"/>
                <a:gd name="T68" fmla="*/ 127 w 163"/>
                <a:gd name="T69" fmla="*/ 12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3" h="134">
                  <a:moveTo>
                    <a:pt x="163" y="6"/>
                  </a:moveTo>
                  <a:cubicBezTo>
                    <a:pt x="163" y="103"/>
                    <a:pt x="163" y="103"/>
                    <a:pt x="163" y="103"/>
                  </a:cubicBezTo>
                  <a:cubicBezTo>
                    <a:pt x="163" y="104"/>
                    <a:pt x="163" y="105"/>
                    <a:pt x="163" y="106"/>
                  </a:cubicBezTo>
                  <a:cubicBezTo>
                    <a:pt x="163" y="107"/>
                    <a:pt x="162" y="107"/>
                    <a:pt x="162" y="108"/>
                  </a:cubicBezTo>
                  <a:cubicBezTo>
                    <a:pt x="161" y="108"/>
                    <a:pt x="161" y="108"/>
                    <a:pt x="160" y="109"/>
                  </a:cubicBezTo>
                  <a:cubicBezTo>
                    <a:pt x="160" y="109"/>
                    <a:pt x="159" y="109"/>
                    <a:pt x="158" y="109"/>
                  </a:cubicBezTo>
                  <a:cubicBezTo>
                    <a:pt x="157" y="109"/>
                    <a:pt x="156" y="109"/>
                    <a:pt x="156" y="109"/>
                  </a:cubicBezTo>
                  <a:cubicBezTo>
                    <a:pt x="155" y="109"/>
                    <a:pt x="155" y="109"/>
                    <a:pt x="153" y="109"/>
                  </a:cubicBezTo>
                  <a:cubicBezTo>
                    <a:pt x="152" y="109"/>
                    <a:pt x="152" y="109"/>
                    <a:pt x="151" y="109"/>
                  </a:cubicBezTo>
                  <a:cubicBezTo>
                    <a:pt x="151" y="116"/>
                    <a:pt x="149" y="122"/>
                    <a:pt x="144" y="126"/>
                  </a:cubicBezTo>
                  <a:cubicBezTo>
                    <a:pt x="139" y="131"/>
                    <a:pt x="134" y="134"/>
                    <a:pt x="127" y="134"/>
                  </a:cubicBezTo>
                  <a:cubicBezTo>
                    <a:pt x="120" y="134"/>
                    <a:pt x="115" y="131"/>
                    <a:pt x="110" y="126"/>
                  </a:cubicBezTo>
                  <a:cubicBezTo>
                    <a:pt x="105" y="122"/>
                    <a:pt x="103" y="116"/>
                    <a:pt x="103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7" y="116"/>
                    <a:pt x="64" y="122"/>
                    <a:pt x="60" y="126"/>
                  </a:cubicBezTo>
                  <a:cubicBezTo>
                    <a:pt x="55" y="131"/>
                    <a:pt x="49" y="134"/>
                    <a:pt x="42" y="134"/>
                  </a:cubicBezTo>
                  <a:cubicBezTo>
                    <a:pt x="36" y="134"/>
                    <a:pt x="30" y="131"/>
                    <a:pt x="25" y="126"/>
                  </a:cubicBezTo>
                  <a:cubicBezTo>
                    <a:pt x="21" y="122"/>
                    <a:pt x="18" y="116"/>
                    <a:pt x="18" y="109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12" y="109"/>
                    <a:pt x="11" y="109"/>
                    <a:pt x="10" y="109"/>
                  </a:cubicBezTo>
                  <a:cubicBezTo>
                    <a:pt x="9" y="109"/>
                    <a:pt x="8" y="109"/>
                    <a:pt x="8" y="109"/>
                  </a:cubicBezTo>
                  <a:cubicBezTo>
                    <a:pt x="7" y="109"/>
                    <a:pt x="7" y="109"/>
                    <a:pt x="5" y="109"/>
                  </a:cubicBezTo>
                  <a:cubicBezTo>
                    <a:pt x="4" y="109"/>
                    <a:pt x="4" y="109"/>
                    <a:pt x="3" y="109"/>
                  </a:cubicBezTo>
                  <a:cubicBezTo>
                    <a:pt x="3" y="108"/>
                    <a:pt x="2" y="108"/>
                    <a:pt x="2" y="108"/>
                  </a:cubicBezTo>
                  <a:cubicBezTo>
                    <a:pt x="1" y="107"/>
                    <a:pt x="1" y="107"/>
                    <a:pt x="0" y="106"/>
                  </a:cubicBezTo>
                  <a:cubicBezTo>
                    <a:pt x="0" y="105"/>
                    <a:pt x="0" y="104"/>
                    <a:pt x="0" y="103"/>
                  </a:cubicBezTo>
                  <a:cubicBezTo>
                    <a:pt x="0" y="102"/>
                    <a:pt x="1" y="100"/>
                    <a:pt x="2" y="99"/>
                  </a:cubicBezTo>
                  <a:cubicBezTo>
                    <a:pt x="3" y="98"/>
                    <a:pt x="4" y="97"/>
                    <a:pt x="6" y="97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6"/>
                    <a:pt x="6" y="65"/>
                    <a:pt x="6" y="64"/>
                  </a:cubicBezTo>
                  <a:cubicBezTo>
                    <a:pt x="6" y="62"/>
                    <a:pt x="6" y="61"/>
                    <a:pt x="6" y="60"/>
                  </a:cubicBezTo>
                  <a:cubicBezTo>
                    <a:pt x="6" y="59"/>
                    <a:pt x="6" y="58"/>
                    <a:pt x="6" y="57"/>
                  </a:cubicBezTo>
                  <a:cubicBezTo>
                    <a:pt x="6" y="55"/>
                    <a:pt x="7" y="54"/>
                    <a:pt x="7" y="53"/>
                  </a:cubicBezTo>
                  <a:cubicBezTo>
                    <a:pt x="7" y="52"/>
                    <a:pt x="8" y="52"/>
                    <a:pt x="8" y="50"/>
                  </a:cubicBezTo>
                  <a:cubicBezTo>
                    <a:pt x="9" y="49"/>
                    <a:pt x="10" y="48"/>
                    <a:pt x="10" y="48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30" y="28"/>
                    <a:pt x="32" y="27"/>
                    <a:pt x="34" y="26"/>
                  </a:cubicBezTo>
                  <a:cubicBezTo>
                    <a:pt x="36" y="25"/>
                    <a:pt x="38" y="25"/>
                    <a:pt x="39" y="25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4" y="5"/>
                    <a:pt x="55" y="3"/>
                    <a:pt x="56" y="2"/>
                  </a:cubicBezTo>
                  <a:cubicBezTo>
                    <a:pt x="57" y="1"/>
                    <a:pt x="59" y="0"/>
                    <a:pt x="61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9" y="0"/>
                    <a:pt x="160" y="1"/>
                    <a:pt x="162" y="2"/>
                  </a:cubicBezTo>
                  <a:cubicBezTo>
                    <a:pt x="163" y="3"/>
                    <a:pt x="163" y="5"/>
                    <a:pt x="163" y="6"/>
                  </a:cubicBezTo>
                  <a:close/>
                  <a:moveTo>
                    <a:pt x="18" y="61"/>
                  </a:moveTo>
                  <a:cubicBezTo>
                    <a:pt x="54" y="61"/>
                    <a:pt x="54" y="61"/>
                    <a:pt x="54" y="61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7"/>
                    <a:pt x="38" y="37"/>
                    <a:pt x="37" y="38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18" y="57"/>
                    <a:pt x="18" y="57"/>
                    <a:pt x="18" y="58"/>
                  </a:cubicBezTo>
                  <a:lnTo>
                    <a:pt x="18" y="61"/>
                  </a:lnTo>
                  <a:close/>
                  <a:moveTo>
                    <a:pt x="51" y="118"/>
                  </a:moveTo>
                  <a:cubicBezTo>
                    <a:pt x="53" y="115"/>
                    <a:pt x="54" y="113"/>
                    <a:pt x="54" y="109"/>
                  </a:cubicBezTo>
                  <a:cubicBezTo>
                    <a:pt x="54" y="106"/>
                    <a:pt x="53" y="103"/>
                    <a:pt x="51" y="101"/>
                  </a:cubicBezTo>
                  <a:cubicBezTo>
                    <a:pt x="49" y="98"/>
                    <a:pt x="46" y="97"/>
                    <a:pt x="42" y="97"/>
                  </a:cubicBezTo>
                  <a:cubicBezTo>
                    <a:pt x="39" y="97"/>
                    <a:pt x="36" y="98"/>
                    <a:pt x="34" y="101"/>
                  </a:cubicBezTo>
                  <a:cubicBezTo>
                    <a:pt x="31" y="103"/>
                    <a:pt x="30" y="106"/>
                    <a:pt x="30" y="109"/>
                  </a:cubicBezTo>
                  <a:cubicBezTo>
                    <a:pt x="30" y="113"/>
                    <a:pt x="31" y="115"/>
                    <a:pt x="34" y="118"/>
                  </a:cubicBezTo>
                  <a:cubicBezTo>
                    <a:pt x="36" y="120"/>
                    <a:pt x="39" y="121"/>
                    <a:pt x="42" y="121"/>
                  </a:cubicBezTo>
                  <a:cubicBezTo>
                    <a:pt x="46" y="121"/>
                    <a:pt x="49" y="120"/>
                    <a:pt x="51" y="118"/>
                  </a:cubicBezTo>
                  <a:close/>
                  <a:moveTo>
                    <a:pt x="136" y="118"/>
                  </a:moveTo>
                  <a:cubicBezTo>
                    <a:pt x="138" y="115"/>
                    <a:pt x="139" y="113"/>
                    <a:pt x="139" y="109"/>
                  </a:cubicBezTo>
                  <a:cubicBezTo>
                    <a:pt x="139" y="106"/>
                    <a:pt x="138" y="103"/>
                    <a:pt x="136" y="101"/>
                  </a:cubicBezTo>
                  <a:cubicBezTo>
                    <a:pt x="133" y="98"/>
                    <a:pt x="130" y="97"/>
                    <a:pt x="127" y="97"/>
                  </a:cubicBezTo>
                  <a:cubicBezTo>
                    <a:pt x="124" y="97"/>
                    <a:pt x="121" y="98"/>
                    <a:pt x="119" y="101"/>
                  </a:cubicBezTo>
                  <a:cubicBezTo>
                    <a:pt x="116" y="103"/>
                    <a:pt x="115" y="106"/>
                    <a:pt x="115" y="109"/>
                  </a:cubicBezTo>
                  <a:cubicBezTo>
                    <a:pt x="115" y="113"/>
                    <a:pt x="116" y="115"/>
                    <a:pt x="119" y="118"/>
                  </a:cubicBezTo>
                  <a:cubicBezTo>
                    <a:pt x="121" y="120"/>
                    <a:pt x="124" y="121"/>
                    <a:pt x="127" y="121"/>
                  </a:cubicBezTo>
                  <a:cubicBezTo>
                    <a:pt x="130" y="121"/>
                    <a:pt x="133" y="120"/>
                    <a:pt x="136" y="1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3726" y="2544683"/>
            <a:ext cx="503554" cy="503554"/>
            <a:chOff x="593726" y="2544683"/>
            <a:chExt cx="503554" cy="503554"/>
          </a:xfrm>
        </p:grpSpPr>
        <p:sp>
          <p:nvSpPr>
            <p:cNvPr id="40" name="Oval 39"/>
            <p:cNvSpPr/>
            <p:nvPr/>
          </p:nvSpPr>
          <p:spPr>
            <a:xfrm>
              <a:off x="593726" y="2544683"/>
              <a:ext cx="503554" cy="503554"/>
            </a:xfrm>
            <a:prstGeom prst="ellipse">
              <a:avLst/>
            </a:prstGeom>
            <a:solidFill>
              <a:srgbClr val="77777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17"/>
            <p:cNvSpPr>
              <a:spLocks noEditPoints="1"/>
            </p:cNvSpPr>
            <p:nvPr/>
          </p:nvSpPr>
          <p:spPr bwMode="auto">
            <a:xfrm>
              <a:off x="737526" y="2694144"/>
              <a:ext cx="173699" cy="187376"/>
            </a:xfrm>
            <a:custGeom>
              <a:avLst/>
              <a:gdLst>
                <a:gd name="T0" fmla="*/ 0 w 127"/>
                <a:gd name="T1" fmla="*/ 82 h 137"/>
                <a:gd name="T2" fmla="*/ 24 w 127"/>
                <a:gd name="T3" fmla="*/ 82 h 137"/>
                <a:gd name="T4" fmla="*/ 24 w 127"/>
                <a:gd name="T5" fmla="*/ 137 h 137"/>
                <a:gd name="T6" fmla="*/ 0 w 127"/>
                <a:gd name="T7" fmla="*/ 137 h 137"/>
                <a:gd name="T8" fmla="*/ 0 w 127"/>
                <a:gd name="T9" fmla="*/ 82 h 137"/>
                <a:gd name="T10" fmla="*/ 34 w 127"/>
                <a:gd name="T11" fmla="*/ 137 h 137"/>
                <a:gd name="T12" fmla="*/ 34 w 127"/>
                <a:gd name="T13" fmla="*/ 34 h 137"/>
                <a:gd name="T14" fmla="*/ 59 w 127"/>
                <a:gd name="T15" fmla="*/ 34 h 137"/>
                <a:gd name="T16" fmla="*/ 59 w 127"/>
                <a:gd name="T17" fmla="*/ 137 h 137"/>
                <a:gd name="T18" fmla="*/ 34 w 127"/>
                <a:gd name="T19" fmla="*/ 137 h 137"/>
                <a:gd name="T20" fmla="*/ 69 w 127"/>
                <a:gd name="T21" fmla="*/ 137 h 137"/>
                <a:gd name="T22" fmla="*/ 69 w 127"/>
                <a:gd name="T23" fmla="*/ 0 h 137"/>
                <a:gd name="T24" fmla="*/ 92 w 127"/>
                <a:gd name="T25" fmla="*/ 0 h 137"/>
                <a:gd name="T26" fmla="*/ 92 w 127"/>
                <a:gd name="T27" fmla="*/ 137 h 137"/>
                <a:gd name="T28" fmla="*/ 69 w 127"/>
                <a:gd name="T29" fmla="*/ 137 h 137"/>
                <a:gd name="T30" fmla="*/ 103 w 127"/>
                <a:gd name="T31" fmla="*/ 137 h 137"/>
                <a:gd name="T32" fmla="*/ 103 w 127"/>
                <a:gd name="T33" fmla="*/ 54 h 137"/>
                <a:gd name="T34" fmla="*/ 127 w 127"/>
                <a:gd name="T35" fmla="*/ 54 h 137"/>
                <a:gd name="T36" fmla="*/ 127 w 127"/>
                <a:gd name="T37" fmla="*/ 137 h 137"/>
                <a:gd name="T38" fmla="*/ 103 w 127"/>
                <a:gd name="T39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7" h="137">
                  <a:moveTo>
                    <a:pt x="0" y="82"/>
                  </a:moveTo>
                  <a:lnTo>
                    <a:pt x="24" y="82"/>
                  </a:lnTo>
                  <a:lnTo>
                    <a:pt x="24" y="137"/>
                  </a:lnTo>
                  <a:lnTo>
                    <a:pt x="0" y="137"/>
                  </a:lnTo>
                  <a:lnTo>
                    <a:pt x="0" y="82"/>
                  </a:lnTo>
                  <a:close/>
                  <a:moveTo>
                    <a:pt x="34" y="137"/>
                  </a:moveTo>
                  <a:lnTo>
                    <a:pt x="34" y="34"/>
                  </a:lnTo>
                  <a:lnTo>
                    <a:pt x="59" y="34"/>
                  </a:lnTo>
                  <a:lnTo>
                    <a:pt x="59" y="137"/>
                  </a:lnTo>
                  <a:lnTo>
                    <a:pt x="34" y="137"/>
                  </a:lnTo>
                  <a:close/>
                  <a:moveTo>
                    <a:pt x="69" y="137"/>
                  </a:moveTo>
                  <a:lnTo>
                    <a:pt x="69" y="0"/>
                  </a:lnTo>
                  <a:lnTo>
                    <a:pt x="92" y="0"/>
                  </a:lnTo>
                  <a:lnTo>
                    <a:pt x="92" y="137"/>
                  </a:lnTo>
                  <a:lnTo>
                    <a:pt x="69" y="137"/>
                  </a:lnTo>
                  <a:close/>
                  <a:moveTo>
                    <a:pt x="103" y="137"/>
                  </a:moveTo>
                  <a:lnTo>
                    <a:pt x="103" y="54"/>
                  </a:lnTo>
                  <a:lnTo>
                    <a:pt x="127" y="54"/>
                  </a:lnTo>
                  <a:lnTo>
                    <a:pt x="127" y="137"/>
                  </a:lnTo>
                  <a:lnTo>
                    <a:pt x="103" y="1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62575" y="3546316"/>
            <a:ext cx="503554" cy="503554"/>
            <a:chOff x="4962575" y="3546316"/>
            <a:chExt cx="503554" cy="503554"/>
          </a:xfrm>
        </p:grpSpPr>
        <p:sp>
          <p:nvSpPr>
            <p:cNvPr id="65" name="Oval 64"/>
            <p:cNvSpPr/>
            <p:nvPr/>
          </p:nvSpPr>
          <p:spPr>
            <a:xfrm>
              <a:off x="4962575" y="3546316"/>
              <a:ext cx="503554" cy="503554"/>
            </a:xfrm>
            <a:prstGeom prst="ellipse">
              <a:avLst/>
            </a:prstGeom>
            <a:solidFill>
              <a:srgbClr val="77777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 83"/>
            <p:cNvSpPr>
              <a:spLocks/>
            </p:cNvSpPr>
            <p:nvPr/>
          </p:nvSpPr>
          <p:spPr bwMode="auto">
            <a:xfrm>
              <a:off x="5146847" y="3689402"/>
              <a:ext cx="156643" cy="212912"/>
            </a:xfrm>
            <a:custGeom>
              <a:avLst/>
              <a:gdLst>
                <a:gd name="T0" fmla="*/ 149 w 189"/>
                <a:gd name="T1" fmla="*/ 126 h 256"/>
                <a:gd name="T2" fmla="*/ 142 w 189"/>
                <a:gd name="T3" fmla="*/ 126 h 256"/>
                <a:gd name="T4" fmla="*/ 107 w 189"/>
                <a:gd name="T5" fmla="*/ 60 h 256"/>
                <a:gd name="T6" fmla="*/ 107 w 189"/>
                <a:gd name="T7" fmla="*/ 202 h 256"/>
                <a:gd name="T8" fmla="*/ 69 w 189"/>
                <a:gd name="T9" fmla="*/ 246 h 256"/>
                <a:gd name="T10" fmla="*/ 7 w 189"/>
                <a:gd name="T11" fmla="*/ 228 h 256"/>
                <a:gd name="T12" fmla="*/ 43 w 189"/>
                <a:gd name="T13" fmla="*/ 175 h 256"/>
                <a:gd name="T14" fmla="*/ 85 w 189"/>
                <a:gd name="T15" fmla="*/ 174 h 256"/>
                <a:gd name="T16" fmla="*/ 85 w 189"/>
                <a:gd name="T17" fmla="*/ 0 h 256"/>
                <a:gd name="T18" fmla="*/ 107 w 189"/>
                <a:gd name="T19" fmla="*/ 0 h 256"/>
                <a:gd name="T20" fmla="*/ 149 w 189"/>
                <a:gd name="T21" fmla="*/ 12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256">
                  <a:moveTo>
                    <a:pt x="149" y="126"/>
                  </a:moveTo>
                  <a:cubicBezTo>
                    <a:pt x="143" y="134"/>
                    <a:pt x="140" y="130"/>
                    <a:pt x="142" y="126"/>
                  </a:cubicBezTo>
                  <a:cubicBezTo>
                    <a:pt x="146" y="112"/>
                    <a:pt x="144" y="66"/>
                    <a:pt x="107" y="60"/>
                  </a:cubicBezTo>
                  <a:cubicBezTo>
                    <a:pt x="107" y="202"/>
                    <a:pt x="107" y="202"/>
                    <a:pt x="107" y="202"/>
                  </a:cubicBezTo>
                  <a:cubicBezTo>
                    <a:pt x="107" y="219"/>
                    <a:pt x="92" y="237"/>
                    <a:pt x="69" y="246"/>
                  </a:cubicBezTo>
                  <a:cubicBezTo>
                    <a:pt x="42" y="256"/>
                    <a:pt x="15" y="248"/>
                    <a:pt x="7" y="228"/>
                  </a:cubicBezTo>
                  <a:cubicBezTo>
                    <a:pt x="0" y="209"/>
                    <a:pt x="16" y="185"/>
                    <a:pt x="43" y="175"/>
                  </a:cubicBezTo>
                  <a:cubicBezTo>
                    <a:pt x="58" y="169"/>
                    <a:pt x="74" y="169"/>
                    <a:pt x="85" y="174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36"/>
                    <a:pt x="189" y="64"/>
                    <a:pt x="149" y="1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950077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alm tree on a street&#10;&#10;Description automatically generated">
            <a:extLst>
              <a:ext uri="{FF2B5EF4-FFF2-40B4-BE49-F238E27FC236}">
                <a16:creationId xmlns:a16="http://schemas.microsoft.com/office/drawing/2014/main" id="{856BCB5F-B633-4475-B589-0745833C69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" b="7587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0" y="1204913"/>
            <a:ext cx="4572000" cy="2733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94362" y="1974291"/>
            <a:ext cx="3345871" cy="1447114"/>
            <a:chOff x="594362" y="1974291"/>
            <a:chExt cx="3345871" cy="1447114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594362" y="1974291"/>
              <a:ext cx="9144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03253" y="3107793"/>
              <a:ext cx="3336980" cy="3136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ts val="1300"/>
                </a:lnSpc>
                <a:spcAft>
                  <a:spcPts val="1200"/>
                </a:spcAft>
              </a:pP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Sed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ut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perspiciatis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unde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omnis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iste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natus error sit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volup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tatem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accus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antium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dolor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emque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lauda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nt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ium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,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totam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rem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aperiam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4362" y="2079377"/>
              <a:ext cx="3345871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200" cap="all" spc="50" dirty="0">
                  <a:solidFill>
                    <a:srgbClr val="4B5050"/>
                  </a:solidFill>
                  <a:latin typeface="Lato Black" panose="020F0A02020204030203" pitchFamily="34" charset="0"/>
                </a:rPr>
                <a:t>infographic</a:t>
              </a:r>
            </a:p>
            <a:p>
              <a:pPr>
                <a:lnSpc>
                  <a:spcPts val="3600"/>
                </a:lnSpc>
              </a:pPr>
              <a:r>
                <a:rPr lang="en-US" sz="3200" cap="all" spc="50" dirty="0">
                  <a:solidFill>
                    <a:srgbClr val="777777"/>
                  </a:solidFill>
                  <a:latin typeface="Lato Black" panose="020F0A02020204030203" pitchFamily="34" charset="0"/>
                </a:rPr>
                <a:t>slides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7980997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Puzzle ways </a:t>
            </a:r>
            <a:r>
              <a:rPr lang="en-US" dirty="0">
                <a:solidFill>
                  <a:schemeClr val="accent2"/>
                </a:solidFill>
              </a:rPr>
              <a:t>to be successful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Insert some short and brief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explanatory text about title here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271838" y="1543050"/>
            <a:ext cx="2600325" cy="2601913"/>
            <a:chOff x="3271838" y="1543050"/>
            <a:chExt cx="2600325" cy="2601913"/>
          </a:xfrm>
        </p:grpSpPr>
        <p:grpSp>
          <p:nvGrpSpPr>
            <p:cNvPr id="21" name="Group 20"/>
            <p:cNvGrpSpPr/>
            <p:nvPr/>
          </p:nvGrpSpPr>
          <p:grpSpPr>
            <a:xfrm>
              <a:off x="3271838" y="1543050"/>
              <a:ext cx="2600325" cy="2601913"/>
              <a:chOff x="3271838" y="1543050"/>
              <a:chExt cx="2600325" cy="2601913"/>
            </a:xfrm>
          </p:grpSpPr>
          <p:sp>
            <p:nvSpPr>
              <p:cNvPr id="17" name="Freeform 12"/>
              <p:cNvSpPr>
                <a:spLocks/>
              </p:cNvSpPr>
              <p:nvPr/>
            </p:nvSpPr>
            <p:spPr bwMode="auto">
              <a:xfrm>
                <a:off x="4572000" y="1543050"/>
                <a:ext cx="1300163" cy="1447800"/>
              </a:xfrm>
              <a:custGeom>
                <a:avLst/>
                <a:gdLst>
                  <a:gd name="T0" fmla="*/ 2213 w 2213"/>
                  <a:gd name="T1" fmla="*/ 2213 h 2464"/>
                  <a:gd name="T2" fmla="*/ 0 w 2213"/>
                  <a:gd name="T3" fmla="*/ 0 h 2464"/>
                  <a:gd name="T4" fmla="*/ 0 w 2213"/>
                  <a:gd name="T5" fmla="*/ 245 h 2464"/>
                  <a:gd name="T6" fmla="*/ 105 w 2213"/>
                  <a:gd name="T7" fmla="*/ 200 h 2464"/>
                  <a:gd name="T8" fmla="*/ 252 w 2213"/>
                  <a:gd name="T9" fmla="*/ 346 h 2464"/>
                  <a:gd name="T10" fmla="*/ 105 w 2213"/>
                  <a:gd name="T11" fmla="*/ 493 h 2464"/>
                  <a:gd name="T12" fmla="*/ 0 w 2213"/>
                  <a:gd name="T13" fmla="*/ 448 h 2464"/>
                  <a:gd name="T14" fmla="*/ 0 w 2213"/>
                  <a:gd name="T15" fmla="*/ 692 h 2464"/>
                  <a:gd name="T16" fmla="*/ 1521 w 2213"/>
                  <a:gd name="T17" fmla="*/ 2213 h 2464"/>
                  <a:gd name="T18" fmla="*/ 1764 w 2213"/>
                  <a:gd name="T19" fmla="*/ 2213 h 2464"/>
                  <a:gd name="T20" fmla="*/ 1720 w 2213"/>
                  <a:gd name="T21" fmla="*/ 2318 h 2464"/>
                  <a:gd name="T22" fmla="*/ 1867 w 2213"/>
                  <a:gd name="T23" fmla="*/ 2464 h 2464"/>
                  <a:gd name="T24" fmla="*/ 2013 w 2213"/>
                  <a:gd name="T25" fmla="*/ 2318 h 2464"/>
                  <a:gd name="T26" fmla="*/ 1969 w 2213"/>
                  <a:gd name="T27" fmla="*/ 2213 h 2464"/>
                  <a:gd name="T28" fmla="*/ 2213 w 2213"/>
                  <a:gd name="T29" fmla="*/ 2213 h 2464"/>
                  <a:gd name="T30" fmla="*/ 2213 w 2213"/>
                  <a:gd name="T31" fmla="*/ 2213 h 2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13" h="2464">
                    <a:moveTo>
                      <a:pt x="2213" y="2213"/>
                    </a:moveTo>
                    <a:cubicBezTo>
                      <a:pt x="2213" y="991"/>
                      <a:pt x="1222" y="0"/>
                      <a:pt x="0" y="0"/>
                    </a:cubicBezTo>
                    <a:cubicBezTo>
                      <a:pt x="0" y="245"/>
                      <a:pt x="0" y="245"/>
                      <a:pt x="0" y="245"/>
                    </a:cubicBezTo>
                    <a:cubicBezTo>
                      <a:pt x="26" y="217"/>
                      <a:pt x="64" y="200"/>
                      <a:pt x="105" y="200"/>
                    </a:cubicBezTo>
                    <a:cubicBezTo>
                      <a:pt x="186" y="200"/>
                      <a:pt x="252" y="266"/>
                      <a:pt x="252" y="346"/>
                    </a:cubicBezTo>
                    <a:cubicBezTo>
                      <a:pt x="252" y="427"/>
                      <a:pt x="186" y="493"/>
                      <a:pt x="105" y="493"/>
                    </a:cubicBezTo>
                    <a:cubicBezTo>
                      <a:pt x="64" y="493"/>
                      <a:pt x="26" y="475"/>
                      <a:pt x="0" y="448"/>
                    </a:cubicBezTo>
                    <a:cubicBezTo>
                      <a:pt x="0" y="692"/>
                      <a:pt x="0" y="692"/>
                      <a:pt x="0" y="692"/>
                    </a:cubicBezTo>
                    <a:cubicBezTo>
                      <a:pt x="840" y="692"/>
                      <a:pt x="1521" y="1373"/>
                      <a:pt x="1521" y="2213"/>
                    </a:cubicBezTo>
                    <a:cubicBezTo>
                      <a:pt x="1764" y="2213"/>
                      <a:pt x="1764" y="2213"/>
                      <a:pt x="1764" y="2213"/>
                    </a:cubicBezTo>
                    <a:cubicBezTo>
                      <a:pt x="1737" y="2240"/>
                      <a:pt x="1720" y="2277"/>
                      <a:pt x="1720" y="2318"/>
                    </a:cubicBezTo>
                    <a:cubicBezTo>
                      <a:pt x="1720" y="2399"/>
                      <a:pt x="1786" y="2464"/>
                      <a:pt x="1867" y="2464"/>
                    </a:cubicBezTo>
                    <a:cubicBezTo>
                      <a:pt x="1947" y="2464"/>
                      <a:pt x="2013" y="2399"/>
                      <a:pt x="2013" y="2318"/>
                    </a:cubicBezTo>
                    <a:cubicBezTo>
                      <a:pt x="2013" y="2277"/>
                      <a:pt x="1996" y="2240"/>
                      <a:pt x="1969" y="2213"/>
                    </a:cubicBezTo>
                    <a:cubicBezTo>
                      <a:pt x="2213" y="2213"/>
                      <a:pt x="2213" y="2213"/>
                      <a:pt x="2213" y="2213"/>
                    </a:cubicBezTo>
                    <a:cubicBezTo>
                      <a:pt x="2213" y="2213"/>
                      <a:pt x="2213" y="2213"/>
                      <a:pt x="2213" y="221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3"/>
              <p:cNvSpPr>
                <a:spLocks/>
              </p:cNvSpPr>
              <p:nvPr/>
            </p:nvSpPr>
            <p:spPr bwMode="auto">
              <a:xfrm>
                <a:off x="4422775" y="2843213"/>
                <a:ext cx="1449388" cy="1301750"/>
              </a:xfrm>
              <a:custGeom>
                <a:avLst/>
                <a:gdLst>
                  <a:gd name="T0" fmla="*/ 2223 w 2467"/>
                  <a:gd name="T1" fmla="*/ 0 h 2213"/>
                  <a:gd name="T2" fmla="*/ 2267 w 2467"/>
                  <a:gd name="T3" fmla="*/ 105 h 2213"/>
                  <a:gd name="T4" fmla="*/ 2121 w 2467"/>
                  <a:gd name="T5" fmla="*/ 251 h 2213"/>
                  <a:gd name="T6" fmla="*/ 1974 w 2467"/>
                  <a:gd name="T7" fmla="*/ 105 h 2213"/>
                  <a:gd name="T8" fmla="*/ 2018 w 2467"/>
                  <a:gd name="T9" fmla="*/ 0 h 2213"/>
                  <a:gd name="T10" fmla="*/ 1775 w 2467"/>
                  <a:gd name="T11" fmla="*/ 0 h 2213"/>
                  <a:gd name="T12" fmla="*/ 254 w 2467"/>
                  <a:gd name="T13" fmla="*/ 1522 h 2213"/>
                  <a:gd name="T14" fmla="*/ 254 w 2467"/>
                  <a:gd name="T15" fmla="*/ 1768 h 2213"/>
                  <a:gd name="T16" fmla="*/ 147 w 2467"/>
                  <a:gd name="T17" fmla="*/ 1721 h 2213"/>
                  <a:gd name="T18" fmla="*/ 0 w 2467"/>
                  <a:gd name="T19" fmla="*/ 1867 h 2213"/>
                  <a:gd name="T20" fmla="*/ 147 w 2467"/>
                  <a:gd name="T21" fmla="*/ 2014 h 2213"/>
                  <a:gd name="T22" fmla="*/ 254 w 2467"/>
                  <a:gd name="T23" fmla="*/ 1967 h 2213"/>
                  <a:gd name="T24" fmla="*/ 254 w 2467"/>
                  <a:gd name="T25" fmla="*/ 2213 h 2213"/>
                  <a:gd name="T26" fmla="*/ 2467 w 2467"/>
                  <a:gd name="T27" fmla="*/ 0 h 2213"/>
                  <a:gd name="T28" fmla="*/ 2467 w 2467"/>
                  <a:gd name="T29" fmla="*/ 0 h 2213"/>
                  <a:gd name="T30" fmla="*/ 2223 w 2467"/>
                  <a:gd name="T31" fmla="*/ 0 h 2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67" h="2213">
                    <a:moveTo>
                      <a:pt x="2223" y="0"/>
                    </a:moveTo>
                    <a:cubicBezTo>
                      <a:pt x="2250" y="27"/>
                      <a:pt x="2267" y="64"/>
                      <a:pt x="2267" y="105"/>
                    </a:cubicBezTo>
                    <a:cubicBezTo>
                      <a:pt x="2267" y="186"/>
                      <a:pt x="2201" y="251"/>
                      <a:pt x="2121" y="251"/>
                    </a:cubicBezTo>
                    <a:cubicBezTo>
                      <a:pt x="2040" y="251"/>
                      <a:pt x="1974" y="186"/>
                      <a:pt x="1974" y="105"/>
                    </a:cubicBezTo>
                    <a:cubicBezTo>
                      <a:pt x="1974" y="64"/>
                      <a:pt x="1991" y="27"/>
                      <a:pt x="2018" y="0"/>
                    </a:cubicBezTo>
                    <a:cubicBezTo>
                      <a:pt x="1775" y="0"/>
                      <a:pt x="1775" y="0"/>
                      <a:pt x="1775" y="0"/>
                    </a:cubicBezTo>
                    <a:cubicBezTo>
                      <a:pt x="1775" y="841"/>
                      <a:pt x="1094" y="1522"/>
                      <a:pt x="254" y="1522"/>
                    </a:cubicBezTo>
                    <a:cubicBezTo>
                      <a:pt x="254" y="1768"/>
                      <a:pt x="254" y="1768"/>
                      <a:pt x="254" y="1768"/>
                    </a:cubicBezTo>
                    <a:cubicBezTo>
                      <a:pt x="227" y="1739"/>
                      <a:pt x="189" y="1721"/>
                      <a:pt x="147" y="1721"/>
                    </a:cubicBezTo>
                    <a:cubicBezTo>
                      <a:pt x="66" y="1721"/>
                      <a:pt x="0" y="1786"/>
                      <a:pt x="0" y="1867"/>
                    </a:cubicBezTo>
                    <a:cubicBezTo>
                      <a:pt x="0" y="1948"/>
                      <a:pt x="66" y="2014"/>
                      <a:pt x="147" y="2014"/>
                    </a:cubicBezTo>
                    <a:cubicBezTo>
                      <a:pt x="189" y="2014"/>
                      <a:pt x="227" y="1996"/>
                      <a:pt x="254" y="1967"/>
                    </a:cubicBezTo>
                    <a:cubicBezTo>
                      <a:pt x="254" y="2213"/>
                      <a:pt x="254" y="2213"/>
                      <a:pt x="254" y="2213"/>
                    </a:cubicBezTo>
                    <a:cubicBezTo>
                      <a:pt x="1476" y="2213"/>
                      <a:pt x="2467" y="1223"/>
                      <a:pt x="2467" y="0"/>
                    </a:cubicBezTo>
                    <a:cubicBezTo>
                      <a:pt x="2467" y="0"/>
                      <a:pt x="2467" y="0"/>
                      <a:pt x="2467" y="0"/>
                    </a:cubicBezTo>
                    <a:lnTo>
                      <a:pt x="2223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4"/>
              <p:cNvSpPr>
                <a:spLocks/>
              </p:cNvSpPr>
              <p:nvPr/>
            </p:nvSpPr>
            <p:spPr bwMode="auto">
              <a:xfrm>
                <a:off x="3271838" y="2695575"/>
                <a:ext cx="1300163" cy="1449388"/>
              </a:xfrm>
              <a:custGeom>
                <a:avLst/>
                <a:gdLst>
                  <a:gd name="T0" fmla="*/ 2106 w 2213"/>
                  <a:gd name="T1" fmla="*/ 2267 h 2466"/>
                  <a:gd name="T2" fmla="*/ 1959 w 2213"/>
                  <a:gd name="T3" fmla="*/ 2120 h 2466"/>
                  <a:gd name="T4" fmla="*/ 2106 w 2213"/>
                  <a:gd name="T5" fmla="*/ 1974 h 2466"/>
                  <a:gd name="T6" fmla="*/ 2213 w 2213"/>
                  <a:gd name="T7" fmla="*/ 2021 h 2466"/>
                  <a:gd name="T8" fmla="*/ 2213 w 2213"/>
                  <a:gd name="T9" fmla="*/ 1775 h 2466"/>
                  <a:gd name="T10" fmla="*/ 691 w 2213"/>
                  <a:gd name="T11" fmla="*/ 253 h 2466"/>
                  <a:gd name="T12" fmla="*/ 445 w 2213"/>
                  <a:gd name="T13" fmla="*/ 253 h 2466"/>
                  <a:gd name="T14" fmla="*/ 492 w 2213"/>
                  <a:gd name="T15" fmla="*/ 146 h 2466"/>
                  <a:gd name="T16" fmla="*/ 346 w 2213"/>
                  <a:gd name="T17" fmla="*/ 0 h 2466"/>
                  <a:gd name="T18" fmla="*/ 199 w 2213"/>
                  <a:gd name="T19" fmla="*/ 146 h 2466"/>
                  <a:gd name="T20" fmla="*/ 246 w 2213"/>
                  <a:gd name="T21" fmla="*/ 253 h 2466"/>
                  <a:gd name="T22" fmla="*/ 0 w 2213"/>
                  <a:gd name="T23" fmla="*/ 253 h 2466"/>
                  <a:gd name="T24" fmla="*/ 0 w 2213"/>
                  <a:gd name="T25" fmla="*/ 253 h 2466"/>
                  <a:gd name="T26" fmla="*/ 2213 w 2213"/>
                  <a:gd name="T27" fmla="*/ 2466 h 2466"/>
                  <a:gd name="T28" fmla="*/ 2213 w 2213"/>
                  <a:gd name="T29" fmla="*/ 2220 h 2466"/>
                  <a:gd name="T30" fmla="*/ 2106 w 2213"/>
                  <a:gd name="T31" fmla="*/ 2267 h 2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13" h="2466">
                    <a:moveTo>
                      <a:pt x="2106" y="2267"/>
                    </a:moveTo>
                    <a:cubicBezTo>
                      <a:pt x="2025" y="2267"/>
                      <a:pt x="1959" y="2201"/>
                      <a:pt x="1959" y="2120"/>
                    </a:cubicBezTo>
                    <a:cubicBezTo>
                      <a:pt x="1959" y="2039"/>
                      <a:pt x="2025" y="1974"/>
                      <a:pt x="2106" y="1974"/>
                    </a:cubicBezTo>
                    <a:cubicBezTo>
                      <a:pt x="2148" y="1974"/>
                      <a:pt x="2186" y="1992"/>
                      <a:pt x="2213" y="2021"/>
                    </a:cubicBezTo>
                    <a:cubicBezTo>
                      <a:pt x="2213" y="1775"/>
                      <a:pt x="2213" y="1775"/>
                      <a:pt x="2213" y="1775"/>
                    </a:cubicBezTo>
                    <a:cubicBezTo>
                      <a:pt x="1372" y="1775"/>
                      <a:pt x="691" y="1094"/>
                      <a:pt x="691" y="253"/>
                    </a:cubicBezTo>
                    <a:cubicBezTo>
                      <a:pt x="445" y="253"/>
                      <a:pt x="445" y="253"/>
                      <a:pt x="445" y="253"/>
                    </a:cubicBezTo>
                    <a:cubicBezTo>
                      <a:pt x="474" y="227"/>
                      <a:pt x="492" y="188"/>
                      <a:pt x="492" y="146"/>
                    </a:cubicBezTo>
                    <a:cubicBezTo>
                      <a:pt x="492" y="65"/>
                      <a:pt x="427" y="0"/>
                      <a:pt x="346" y="0"/>
                    </a:cubicBezTo>
                    <a:cubicBezTo>
                      <a:pt x="265" y="0"/>
                      <a:pt x="199" y="65"/>
                      <a:pt x="199" y="146"/>
                    </a:cubicBezTo>
                    <a:cubicBezTo>
                      <a:pt x="199" y="188"/>
                      <a:pt x="218" y="227"/>
                      <a:pt x="246" y="253"/>
                    </a:cubicBezTo>
                    <a:cubicBezTo>
                      <a:pt x="0" y="253"/>
                      <a:pt x="0" y="253"/>
                      <a:pt x="0" y="253"/>
                    </a:cubicBez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476"/>
                      <a:pt x="990" y="2466"/>
                      <a:pt x="2213" y="2466"/>
                    </a:cubicBezTo>
                    <a:cubicBezTo>
                      <a:pt x="2213" y="2220"/>
                      <a:pt x="2213" y="2220"/>
                      <a:pt x="2213" y="2220"/>
                    </a:cubicBezTo>
                    <a:cubicBezTo>
                      <a:pt x="2186" y="2249"/>
                      <a:pt x="2148" y="2267"/>
                      <a:pt x="2106" y="226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5"/>
              <p:cNvSpPr>
                <a:spLocks/>
              </p:cNvSpPr>
              <p:nvPr/>
            </p:nvSpPr>
            <p:spPr bwMode="auto">
              <a:xfrm>
                <a:off x="3271838" y="1543050"/>
                <a:ext cx="1447800" cy="1300163"/>
              </a:xfrm>
              <a:custGeom>
                <a:avLst/>
                <a:gdLst>
                  <a:gd name="T0" fmla="*/ 2318 w 2465"/>
                  <a:gd name="T1" fmla="*/ 200 h 2213"/>
                  <a:gd name="T2" fmla="*/ 2213 w 2465"/>
                  <a:gd name="T3" fmla="*/ 245 h 2213"/>
                  <a:gd name="T4" fmla="*/ 2213 w 2465"/>
                  <a:gd name="T5" fmla="*/ 0 h 2213"/>
                  <a:gd name="T6" fmla="*/ 0 w 2465"/>
                  <a:gd name="T7" fmla="*/ 2213 h 2213"/>
                  <a:gd name="T8" fmla="*/ 0 w 2465"/>
                  <a:gd name="T9" fmla="*/ 2213 h 2213"/>
                  <a:gd name="T10" fmla="*/ 246 w 2465"/>
                  <a:gd name="T11" fmla="*/ 2213 h 2213"/>
                  <a:gd name="T12" fmla="*/ 199 w 2465"/>
                  <a:gd name="T13" fmla="*/ 2106 h 2213"/>
                  <a:gd name="T14" fmla="*/ 346 w 2465"/>
                  <a:gd name="T15" fmla="*/ 1960 h 2213"/>
                  <a:gd name="T16" fmla="*/ 492 w 2465"/>
                  <a:gd name="T17" fmla="*/ 2106 h 2213"/>
                  <a:gd name="T18" fmla="*/ 445 w 2465"/>
                  <a:gd name="T19" fmla="*/ 2213 h 2213"/>
                  <a:gd name="T20" fmla="*/ 691 w 2465"/>
                  <a:gd name="T21" fmla="*/ 2213 h 2213"/>
                  <a:gd name="T22" fmla="*/ 2213 w 2465"/>
                  <a:gd name="T23" fmla="*/ 692 h 2213"/>
                  <a:gd name="T24" fmla="*/ 2213 w 2465"/>
                  <a:gd name="T25" fmla="*/ 448 h 2213"/>
                  <a:gd name="T26" fmla="*/ 2318 w 2465"/>
                  <a:gd name="T27" fmla="*/ 493 h 2213"/>
                  <a:gd name="T28" fmla="*/ 2465 w 2465"/>
                  <a:gd name="T29" fmla="*/ 346 h 2213"/>
                  <a:gd name="T30" fmla="*/ 2318 w 2465"/>
                  <a:gd name="T31" fmla="*/ 200 h 2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65" h="2213">
                    <a:moveTo>
                      <a:pt x="2318" y="200"/>
                    </a:moveTo>
                    <a:cubicBezTo>
                      <a:pt x="2277" y="200"/>
                      <a:pt x="2239" y="217"/>
                      <a:pt x="2213" y="245"/>
                    </a:cubicBezTo>
                    <a:cubicBezTo>
                      <a:pt x="2213" y="0"/>
                      <a:pt x="2213" y="0"/>
                      <a:pt x="2213" y="0"/>
                    </a:cubicBezTo>
                    <a:cubicBezTo>
                      <a:pt x="990" y="0"/>
                      <a:pt x="0" y="991"/>
                      <a:pt x="0" y="2213"/>
                    </a:cubicBezTo>
                    <a:cubicBezTo>
                      <a:pt x="0" y="2213"/>
                      <a:pt x="0" y="2213"/>
                      <a:pt x="0" y="2213"/>
                    </a:cubicBezTo>
                    <a:cubicBezTo>
                      <a:pt x="246" y="2213"/>
                      <a:pt x="246" y="2213"/>
                      <a:pt x="246" y="2213"/>
                    </a:cubicBezTo>
                    <a:cubicBezTo>
                      <a:pt x="218" y="2187"/>
                      <a:pt x="199" y="2148"/>
                      <a:pt x="199" y="2106"/>
                    </a:cubicBezTo>
                    <a:cubicBezTo>
                      <a:pt x="199" y="2025"/>
                      <a:pt x="265" y="1960"/>
                      <a:pt x="346" y="1960"/>
                    </a:cubicBezTo>
                    <a:cubicBezTo>
                      <a:pt x="427" y="1960"/>
                      <a:pt x="492" y="2025"/>
                      <a:pt x="492" y="2106"/>
                    </a:cubicBezTo>
                    <a:cubicBezTo>
                      <a:pt x="492" y="2148"/>
                      <a:pt x="474" y="2187"/>
                      <a:pt x="445" y="2213"/>
                    </a:cubicBezTo>
                    <a:cubicBezTo>
                      <a:pt x="691" y="2213"/>
                      <a:pt x="691" y="2213"/>
                      <a:pt x="691" y="2213"/>
                    </a:cubicBezTo>
                    <a:cubicBezTo>
                      <a:pt x="691" y="1373"/>
                      <a:pt x="1372" y="692"/>
                      <a:pt x="2213" y="692"/>
                    </a:cubicBezTo>
                    <a:cubicBezTo>
                      <a:pt x="2213" y="448"/>
                      <a:pt x="2213" y="448"/>
                      <a:pt x="2213" y="448"/>
                    </a:cubicBezTo>
                    <a:cubicBezTo>
                      <a:pt x="2239" y="475"/>
                      <a:pt x="2277" y="493"/>
                      <a:pt x="2318" y="493"/>
                    </a:cubicBezTo>
                    <a:cubicBezTo>
                      <a:pt x="2399" y="493"/>
                      <a:pt x="2465" y="427"/>
                      <a:pt x="2465" y="346"/>
                    </a:cubicBezTo>
                    <a:cubicBezTo>
                      <a:pt x="2465" y="266"/>
                      <a:pt x="2399" y="200"/>
                      <a:pt x="2318" y="2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3551980" y="1825615"/>
              <a:ext cx="2040040" cy="20367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prstTxWarp prst="textCircle">
                <a:avLst>
                  <a:gd name="adj" fmla="val 10910595"/>
                </a:avLst>
              </a:prstTxWarp>
              <a:spAutoFit/>
            </a:bodyPr>
            <a:lstStyle/>
            <a:p>
              <a:pPr algn="ctr">
                <a:lnSpc>
                  <a:spcPts val="1500"/>
                </a:lnSpc>
                <a:spcAft>
                  <a:spcPts val="600"/>
                </a:spcAft>
              </a:pPr>
              <a:r>
                <a:rPr lang="en-US" sz="900" b="1" cap="all" dirty="0">
                  <a:solidFill>
                    <a:schemeClr val="bg1"/>
                  </a:solidFill>
                  <a:latin typeface="Lato" panose="020F0502020204030203" pitchFamily="34" charset="0"/>
                </a:rPr>
                <a:t>    Creative idea                                    knowledge                                         hard work                                   strong passion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93725" y="1853635"/>
            <a:ext cx="2116137" cy="5001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300"/>
              </a:lnSpc>
              <a:spcAft>
                <a:spcPts val="600"/>
              </a:spcAft>
            </a:pP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Sed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ut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perspiciatis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unde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omnis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iste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nat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us error sit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volup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tatem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lorem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ipsum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dolor is a dummy text which you can edit that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3779" y="1671727"/>
            <a:ext cx="211602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1" cap="all" spc="20" dirty="0">
                <a:solidFill>
                  <a:schemeClr val="accent1"/>
                </a:solidFill>
                <a:latin typeface="Lato" panose="020F0502020204030203" pitchFamily="34" charset="0"/>
              </a:rPr>
              <a:t>Creative idea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3725" y="3322738"/>
            <a:ext cx="2116137" cy="5001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300"/>
              </a:lnSpc>
              <a:spcAft>
                <a:spcPts val="600"/>
              </a:spcAft>
            </a:pP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Sed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ut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perspiciatis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unde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omnis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iste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nat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us error sit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volup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tatem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lorem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ipsum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dolor is a dummy text which you can edit that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3779" y="3140830"/>
            <a:ext cx="211602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1" cap="all" spc="20" dirty="0">
                <a:solidFill>
                  <a:schemeClr val="accent1"/>
                </a:solidFill>
                <a:latin typeface="Lato" panose="020F0502020204030203" pitchFamily="34" charset="0"/>
              </a:rPr>
              <a:t>Strong passion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30963" y="1853635"/>
            <a:ext cx="2116137" cy="5001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300"/>
              </a:lnSpc>
              <a:spcAft>
                <a:spcPts val="600"/>
              </a:spcAft>
            </a:pP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Sed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ut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perspiciatis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unde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omnis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iste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nat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us error sit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volup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tatem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lorem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ipsum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dolor is a dummy text which you can edit that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31017" y="1671727"/>
            <a:ext cx="211602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cap="all" spc="20" dirty="0">
                <a:solidFill>
                  <a:schemeClr val="accent1"/>
                </a:solidFill>
                <a:latin typeface="Lato" panose="020F0502020204030203" pitchFamily="34" charset="0"/>
              </a:rPr>
              <a:t>knowledge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30963" y="3322738"/>
            <a:ext cx="2116137" cy="5001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300"/>
              </a:lnSpc>
              <a:spcAft>
                <a:spcPts val="600"/>
              </a:spcAft>
            </a:pP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Sed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ut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perspiciatis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unde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omnis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iste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nat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us error sit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volup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tatem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lorem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accent4"/>
                </a:solidFill>
                <a:latin typeface="Lato" panose="020F0502020204030203" pitchFamily="34" charset="0"/>
              </a:rPr>
              <a:t>ipsum</a:t>
            </a: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</a:rPr>
              <a:t> dolor is a dummy text which you can edit that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31017" y="3140830"/>
            <a:ext cx="211602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cap="all" spc="20" dirty="0">
                <a:solidFill>
                  <a:schemeClr val="accent1"/>
                </a:solidFill>
                <a:latin typeface="Lato" panose="020F0502020204030203" pitchFamily="34" charset="0"/>
              </a:rPr>
              <a:t>Hard work</a:t>
            </a:r>
          </a:p>
        </p:txBody>
      </p:sp>
    </p:spTree>
    <p:extLst>
      <p:ext uri="{BB962C8B-B14F-4D97-AF65-F5344CB8AC3E}">
        <p14:creationId xmlns:p14="http://schemas.microsoft.com/office/powerpoint/2010/main" val="280397138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Project </a:t>
            </a:r>
            <a:r>
              <a:rPr lang="en-US" dirty="0">
                <a:solidFill>
                  <a:schemeClr val="accent2"/>
                </a:solidFill>
              </a:rPr>
              <a:t>Analytics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Insert some short and brief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explanatory text about title here</a:t>
            </a:r>
          </a:p>
        </p:txBody>
      </p:sp>
      <p:sp>
        <p:nvSpPr>
          <p:cNvPr id="4" name="Freeform 3"/>
          <p:cNvSpPr>
            <a:spLocks noEditPoints="1"/>
          </p:cNvSpPr>
          <p:nvPr/>
        </p:nvSpPr>
        <p:spPr bwMode="auto">
          <a:xfrm>
            <a:off x="3655243" y="1997156"/>
            <a:ext cx="1833132" cy="1832513"/>
          </a:xfrm>
          <a:custGeom>
            <a:avLst/>
            <a:gdLst>
              <a:gd name="T0" fmla="*/ 3254 w 6508"/>
              <a:gd name="T1" fmla="*/ 137 h 6508"/>
              <a:gd name="T2" fmla="*/ 5458 w 6508"/>
              <a:gd name="T3" fmla="*/ 1050 h 6508"/>
              <a:gd name="T4" fmla="*/ 6371 w 6508"/>
              <a:gd name="T5" fmla="*/ 3254 h 6508"/>
              <a:gd name="T6" fmla="*/ 5458 w 6508"/>
              <a:gd name="T7" fmla="*/ 5458 h 6508"/>
              <a:gd name="T8" fmla="*/ 3254 w 6508"/>
              <a:gd name="T9" fmla="*/ 6371 h 6508"/>
              <a:gd name="T10" fmla="*/ 1050 w 6508"/>
              <a:gd name="T11" fmla="*/ 5458 h 6508"/>
              <a:gd name="T12" fmla="*/ 137 w 6508"/>
              <a:gd name="T13" fmla="*/ 3254 h 6508"/>
              <a:gd name="T14" fmla="*/ 1050 w 6508"/>
              <a:gd name="T15" fmla="*/ 1050 h 6508"/>
              <a:gd name="T16" fmla="*/ 3254 w 6508"/>
              <a:gd name="T17" fmla="*/ 137 h 6508"/>
              <a:gd name="T18" fmla="*/ 3254 w 6508"/>
              <a:gd name="T19" fmla="*/ 0 h 6508"/>
              <a:gd name="T20" fmla="*/ 0 w 6508"/>
              <a:gd name="T21" fmla="*/ 3254 h 6508"/>
              <a:gd name="T22" fmla="*/ 3254 w 6508"/>
              <a:gd name="T23" fmla="*/ 6508 h 6508"/>
              <a:gd name="T24" fmla="*/ 6508 w 6508"/>
              <a:gd name="T25" fmla="*/ 3254 h 6508"/>
              <a:gd name="T26" fmla="*/ 3254 w 6508"/>
              <a:gd name="T27" fmla="*/ 0 h 6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508" h="6508">
                <a:moveTo>
                  <a:pt x="3254" y="137"/>
                </a:moveTo>
                <a:cubicBezTo>
                  <a:pt x="4086" y="137"/>
                  <a:pt x="4869" y="461"/>
                  <a:pt x="5458" y="1050"/>
                </a:cubicBezTo>
                <a:cubicBezTo>
                  <a:pt x="6047" y="1639"/>
                  <a:pt x="6371" y="2421"/>
                  <a:pt x="6371" y="3254"/>
                </a:cubicBezTo>
                <a:cubicBezTo>
                  <a:pt x="6371" y="4087"/>
                  <a:pt x="6047" y="4869"/>
                  <a:pt x="5458" y="5458"/>
                </a:cubicBezTo>
                <a:cubicBezTo>
                  <a:pt x="4869" y="6047"/>
                  <a:pt x="4086" y="6371"/>
                  <a:pt x="3254" y="6371"/>
                </a:cubicBezTo>
                <a:cubicBezTo>
                  <a:pt x="2421" y="6371"/>
                  <a:pt x="1638" y="6047"/>
                  <a:pt x="1050" y="5458"/>
                </a:cubicBezTo>
                <a:cubicBezTo>
                  <a:pt x="461" y="4869"/>
                  <a:pt x="137" y="4087"/>
                  <a:pt x="137" y="3254"/>
                </a:cubicBezTo>
                <a:cubicBezTo>
                  <a:pt x="137" y="2421"/>
                  <a:pt x="461" y="1639"/>
                  <a:pt x="1050" y="1050"/>
                </a:cubicBezTo>
                <a:cubicBezTo>
                  <a:pt x="1638" y="461"/>
                  <a:pt x="2421" y="137"/>
                  <a:pt x="3254" y="137"/>
                </a:cubicBezTo>
                <a:moveTo>
                  <a:pt x="3254" y="0"/>
                </a:moveTo>
                <a:cubicBezTo>
                  <a:pt x="1457" y="0"/>
                  <a:pt x="0" y="1457"/>
                  <a:pt x="0" y="3254"/>
                </a:cubicBezTo>
                <a:cubicBezTo>
                  <a:pt x="0" y="5051"/>
                  <a:pt x="1457" y="6508"/>
                  <a:pt x="3254" y="6508"/>
                </a:cubicBezTo>
                <a:cubicBezTo>
                  <a:pt x="5051" y="6508"/>
                  <a:pt x="6508" y="5051"/>
                  <a:pt x="6508" y="3254"/>
                </a:cubicBezTo>
                <a:cubicBezTo>
                  <a:pt x="6508" y="1457"/>
                  <a:pt x="5051" y="0"/>
                  <a:pt x="32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657718" y="2267516"/>
            <a:ext cx="292014" cy="1291792"/>
          </a:xfrm>
          <a:custGeom>
            <a:avLst/>
            <a:gdLst>
              <a:gd name="T0" fmla="*/ 952 w 1036"/>
              <a:gd name="T1" fmla="*/ 4588 h 4588"/>
              <a:gd name="T2" fmla="*/ 1036 w 1036"/>
              <a:gd name="T3" fmla="*/ 4504 h 4588"/>
              <a:gd name="T4" fmla="*/ 119 w 1036"/>
              <a:gd name="T5" fmla="*/ 2294 h 4588"/>
              <a:gd name="T6" fmla="*/ 1036 w 1036"/>
              <a:gd name="T7" fmla="*/ 84 h 4588"/>
              <a:gd name="T8" fmla="*/ 952 w 1036"/>
              <a:gd name="T9" fmla="*/ 0 h 4588"/>
              <a:gd name="T10" fmla="*/ 0 w 1036"/>
              <a:gd name="T11" fmla="*/ 2294 h 4588"/>
              <a:gd name="T12" fmla="*/ 952 w 1036"/>
              <a:gd name="T13" fmla="*/ 4588 h 4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" h="4588">
                <a:moveTo>
                  <a:pt x="952" y="4588"/>
                </a:moveTo>
                <a:cubicBezTo>
                  <a:pt x="1036" y="4504"/>
                  <a:pt x="1036" y="4504"/>
                  <a:pt x="1036" y="4504"/>
                </a:cubicBezTo>
                <a:cubicBezTo>
                  <a:pt x="470" y="3938"/>
                  <a:pt x="119" y="3156"/>
                  <a:pt x="119" y="2294"/>
                </a:cubicBezTo>
                <a:cubicBezTo>
                  <a:pt x="119" y="1432"/>
                  <a:pt x="470" y="650"/>
                  <a:pt x="1036" y="84"/>
                </a:cubicBezTo>
                <a:cubicBezTo>
                  <a:pt x="952" y="0"/>
                  <a:pt x="952" y="0"/>
                  <a:pt x="952" y="0"/>
                </a:cubicBezTo>
                <a:cubicBezTo>
                  <a:pt x="364" y="588"/>
                  <a:pt x="0" y="1399"/>
                  <a:pt x="0" y="2294"/>
                </a:cubicBezTo>
                <a:cubicBezTo>
                  <a:pt x="0" y="3189"/>
                  <a:pt x="364" y="4000"/>
                  <a:pt x="952" y="45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3764749" y="2108517"/>
            <a:ext cx="243139" cy="242520"/>
          </a:xfrm>
          <a:custGeom>
            <a:avLst/>
            <a:gdLst>
              <a:gd name="T0" fmla="*/ 777 w 863"/>
              <a:gd name="T1" fmla="*/ 460 h 861"/>
              <a:gd name="T2" fmla="*/ 505 w 863"/>
              <a:gd name="T3" fmla="*/ 427 h 861"/>
              <a:gd name="T4" fmla="*/ 75 w 863"/>
              <a:gd name="T5" fmla="*/ 0 h 861"/>
              <a:gd name="T6" fmla="*/ 0 w 863"/>
              <a:gd name="T7" fmla="*/ 75 h 861"/>
              <a:gd name="T8" fmla="*/ 430 w 863"/>
              <a:gd name="T9" fmla="*/ 503 h 861"/>
              <a:gd name="T10" fmla="*/ 463 w 863"/>
              <a:gd name="T11" fmla="*/ 774 h 861"/>
              <a:gd name="T12" fmla="*/ 777 w 863"/>
              <a:gd name="T13" fmla="*/ 774 h 861"/>
              <a:gd name="T14" fmla="*/ 777 w 863"/>
              <a:gd name="T15" fmla="*/ 460 h 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63" h="861">
                <a:moveTo>
                  <a:pt x="777" y="460"/>
                </a:moveTo>
                <a:cubicBezTo>
                  <a:pt x="703" y="386"/>
                  <a:pt x="590" y="376"/>
                  <a:pt x="505" y="427"/>
                </a:cubicBezTo>
                <a:cubicBezTo>
                  <a:pt x="75" y="0"/>
                  <a:pt x="75" y="0"/>
                  <a:pt x="75" y="0"/>
                </a:cubicBezTo>
                <a:cubicBezTo>
                  <a:pt x="0" y="75"/>
                  <a:pt x="0" y="75"/>
                  <a:pt x="0" y="75"/>
                </a:cubicBezTo>
                <a:cubicBezTo>
                  <a:pt x="430" y="503"/>
                  <a:pt x="430" y="503"/>
                  <a:pt x="430" y="503"/>
                </a:cubicBezTo>
                <a:cubicBezTo>
                  <a:pt x="378" y="588"/>
                  <a:pt x="389" y="700"/>
                  <a:pt x="463" y="774"/>
                </a:cubicBezTo>
                <a:cubicBezTo>
                  <a:pt x="549" y="861"/>
                  <a:pt x="690" y="861"/>
                  <a:pt x="777" y="774"/>
                </a:cubicBezTo>
                <a:cubicBezTo>
                  <a:pt x="863" y="687"/>
                  <a:pt x="863" y="547"/>
                  <a:pt x="777" y="4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3458505" y="2867012"/>
            <a:ext cx="279022" cy="124972"/>
          </a:xfrm>
          <a:custGeom>
            <a:avLst/>
            <a:gdLst>
              <a:gd name="T0" fmla="*/ 770 w 992"/>
              <a:gd name="T1" fmla="*/ 0 h 444"/>
              <a:gd name="T2" fmla="*/ 555 w 992"/>
              <a:gd name="T3" fmla="*/ 169 h 444"/>
              <a:gd name="T4" fmla="*/ 0 w 992"/>
              <a:gd name="T5" fmla="*/ 169 h 444"/>
              <a:gd name="T6" fmla="*/ 0 w 992"/>
              <a:gd name="T7" fmla="*/ 275 h 444"/>
              <a:gd name="T8" fmla="*/ 555 w 992"/>
              <a:gd name="T9" fmla="*/ 275 h 444"/>
              <a:gd name="T10" fmla="*/ 770 w 992"/>
              <a:gd name="T11" fmla="*/ 444 h 444"/>
              <a:gd name="T12" fmla="*/ 992 w 992"/>
              <a:gd name="T13" fmla="*/ 222 h 444"/>
              <a:gd name="T14" fmla="*/ 770 w 992"/>
              <a:gd name="T15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92" h="444">
                <a:moveTo>
                  <a:pt x="770" y="0"/>
                </a:moveTo>
                <a:cubicBezTo>
                  <a:pt x="666" y="0"/>
                  <a:pt x="578" y="72"/>
                  <a:pt x="555" y="169"/>
                </a:cubicBezTo>
                <a:cubicBezTo>
                  <a:pt x="0" y="169"/>
                  <a:pt x="0" y="169"/>
                  <a:pt x="0" y="169"/>
                </a:cubicBezTo>
                <a:cubicBezTo>
                  <a:pt x="0" y="275"/>
                  <a:pt x="0" y="275"/>
                  <a:pt x="0" y="275"/>
                </a:cubicBezTo>
                <a:cubicBezTo>
                  <a:pt x="555" y="275"/>
                  <a:pt x="555" y="275"/>
                  <a:pt x="555" y="275"/>
                </a:cubicBezTo>
                <a:cubicBezTo>
                  <a:pt x="578" y="372"/>
                  <a:pt x="666" y="444"/>
                  <a:pt x="770" y="444"/>
                </a:cubicBezTo>
                <a:cubicBezTo>
                  <a:pt x="892" y="444"/>
                  <a:pt x="992" y="344"/>
                  <a:pt x="992" y="222"/>
                </a:cubicBezTo>
                <a:cubicBezTo>
                  <a:pt x="992" y="99"/>
                  <a:pt x="892" y="0"/>
                  <a:pt x="7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12" name="Freeform 137"/>
          <p:cNvSpPr>
            <a:spLocks/>
          </p:cNvSpPr>
          <p:nvPr/>
        </p:nvSpPr>
        <p:spPr bwMode="auto">
          <a:xfrm>
            <a:off x="3757324" y="3480117"/>
            <a:ext cx="249326" cy="249326"/>
          </a:xfrm>
          <a:custGeom>
            <a:avLst/>
            <a:gdLst>
              <a:gd name="T0" fmla="*/ 797 w 884"/>
              <a:gd name="T1" fmla="*/ 87 h 886"/>
              <a:gd name="T2" fmla="*/ 483 w 884"/>
              <a:gd name="T3" fmla="*/ 87 h 886"/>
              <a:gd name="T4" fmla="*/ 450 w 884"/>
              <a:gd name="T5" fmla="*/ 358 h 886"/>
              <a:gd name="T6" fmla="*/ 0 w 884"/>
              <a:gd name="T7" fmla="*/ 811 h 886"/>
              <a:gd name="T8" fmla="*/ 75 w 884"/>
              <a:gd name="T9" fmla="*/ 886 h 886"/>
              <a:gd name="T10" fmla="*/ 525 w 884"/>
              <a:gd name="T11" fmla="*/ 434 h 886"/>
              <a:gd name="T12" fmla="*/ 797 w 884"/>
              <a:gd name="T13" fmla="*/ 401 h 886"/>
              <a:gd name="T14" fmla="*/ 797 w 884"/>
              <a:gd name="T15" fmla="*/ 87 h 8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4" h="886">
                <a:moveTo>
                  <a:pt x="797" y="87"/>
                </a:moveTo>
                <a:cubicBezTo>
                  <a:pt x="710" y="0"/>
                  <a:pt x="570" y="0"/>
                  <a:pt x="483" y="87"/>
                </a:cubicBezTo>
                <a:cubicBezTo>
                  <a:pt x="409" y="161"/>
                  <a:pt x="399" y="273"/>
                  <a:pt x="450" y="358"/>
                </a:cubicBezTo>
                <a:cubicBezTo>
                  <a:pt x="0" y="811"/>
                  <a:pt x="0" y="811"/>
                  <a:pt x="0" y="811"/>
                </a:cubicBezTo>
                <a:cubicBezTo>
                  <a:pt x="75" y="886"/>
                  <a:pt x="75" y="886"/>
                  <a:pt x="75" y="886"/>
                </a:cubicBezTo>
                <a:cubicBezTo>
                  <a:pt x="525" y="434"/>
                  <a:pt x="525" y="434"/>
                  <a:pt x="525" y="434"/>
                </a:cubicBezTo>
                <a:cubicBezTo>
                  <a:pt x="611" y="485"/>
                  <a:pt x="723" y="475"/>
                  <a:pt x="797" y="401"/>
                </a:cubicBezTo>
                <a:cubicBezTo>
                  <a:pt x="884" y="314"/>
                  <a:pt x="884" y="174"/>
                  <a:pt x="797" y="8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flipH="1">
            <a:off x="5194270" y="2267516"/>
            <a:ext cx="292014" cy="1291792"/>
          </a:xfrm>
          <a:custGeom>
            <a:avLst/>
            <a:gdLst>
              <a:gd name="T0" fmla="*/ 952 w 1036"/>
              <a:gd name="T1" fmla="*/ 4588 h 4588"/>
              <a:gd name="T2" fmla="*/ 1036 w 1036"/>
              <a:gd name="T3" fmla="*/ 4504 h 4588"/>
              <a:gd name="T4" fmla="*/ 119 w 1036"/>
              <a:gd name="T5" fmla="*/ 2294 h 4588"/>
              <a:gd name="T6" fmla="*/ 1036 w 1036"/>
              <a:gd name="T7" fmla="*/ 84 h 4588"/>
              <a:gd name="T8" fmla="*/ 952 w 1036"/>
              <a:gd name="T9" fmla="*/ 0 h 4588"/>
              <a:gd name="T10" fmla="*/ 0 w 1036"/>
              <a:gd name="T11" fmla="*/ 2294 h 4588"/>
              <a:gd name="T12" fmla="*/ 952 w 1036"/>
              <a:gd name="T13" fmla="*/ 4588 h 4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" h="4588">
                <a:moveTo>
                  <a:pt x="952" y="4588"/>
                </a:moveTo>
                <a:cubicBezTo>
                  <a:pt x="1036" y="4504"/>
                  <a:pt x="1036" y="4504"/>
                  <a:pt x="1036" y="4504"/>
                </a:cubicBezTo>
                <a:cubicBezTo>
                  <a:pt x="470" y="3938"/>
                  <a:pt x="119" y="3156"/>
                  <a:pt x="119" y="2294"/>
                </a:cubicBezTo>
                <a:cubicBezTo>
                  <a:pt x="119" y="1432"/>
                  <a:pt x="470" y="650"/>
                  <a:pt x="1036" y="84"/>
                </a:cubicBezTo>
                <a:cubicBezTo>
                  <a:pt x="952" y="0"/>
                  <a:pt x="952" y="0"/>
                  <a:pt x="952" y="0"/>
                </a:cubicBezTo>
                <a:cubicBezTo>
                  <a:pt x="364" y="588"/>
                  <a:pt x="0" y="1399"/>
                  <a:pt x="0" y="2294"/>
                </a:cubicBezTo>
                <a:cubicBezTo>
                  <a:pt x="0" y="3189"/>
                  <a:pt x="364" y="4000"/>
                  <a:pt x="952" y="45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 flipH="1">
            <a:off x="5136114" y="2108517"/>
            <a:ext cx="243139" cy="242520"/>
          </a:xfrm>
          <a:custGeom>
            <a:avLst/>
            <a:gdLst>
              <a:gd name="T0" fmla="*/ 777 w 863"/>
              <a:gd name="T1" fmla="*/ 460 h 861"/>
              <a:gd name="T2" fmla="*/ 505 w 863"/>
              <a:gd name="T3" fmla="*/ 427 h 861"/>
              <a:gd name="T4" fmla="*/ 75 w 863"/>
              <a:gd name="T5" fmla="*/ 0 h 861"/>
              <a:gd name="T6" fmla="*/ 0 w 863"/>
              <a:gd name="T7" fmla="*/ 75 h 861"/>
              <a:gd name="T8" fmla="*/ 430 w 863"/>
              <a:gd name="T9" fmla="*/ 503 h 861"/>
              <a:gd name="T10" fmla="*/ 463 w 863"/>
              <a:gd name="T11" fmla="*/ 774 h 861"/>
              <a:gd name="T12" fmla="*/ 777 w 863"/>
              <a:gd name="T13" fmla="*/ 774 h 861"/>
              <a:gd name="T14" fmla="*/ 777 w 863"/>
              <a:gd name="T15" fmla="*/ 460 h 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63" h="861">
                <a:moveTo>
                  <a:pt x="777" y="460"/>
                </a:moveTo>
                <a:cubicBezTo>
                  <a:pt x="703" y="386"/>
                  <a:pt x="590" y="376"/>
                  <a:pt x="505" y="427"/>
                </a:cubicBezTo>
                <a:cubicBezTo>
                  <a:pt x="75" y="0"/>
                  <a:pt x="75" y="0"/>
                  <a:pt x="75" y="0"/>
                </a:cubicBezTo>
                <a:cubicBezTo>
                  <a:pt x="0" y="75"/>
                  <a:pt x="0" y="75"/>
                  <a:pt x="0" y="75"/>
                </a:cubicBezTo>
                <a:cubicBezTo>
                  <a:pt x="430" y="503"/>
                  <a:pt x="430" y="503"/>
                  <a:pt x="430" y="503"/>
                </a:cubicBezTo>
                <a:cubicBezTo>
                  <a:pt x="378" y="588"/>
                  <a:pt x="389" y="700"/>
                  <a:pt x="463" y="774"/>
                </a:cubicBezTo>
                <a:cubicBezTo>
                  <a:pt x="549" y="861"/>
                  <a:pt x="690" y="861"/>
                  <a:pt x="777" y="774"/>
                </a:cubicBezTo>
                <a:cubicBezTo>
                  <a:pt x="863" y="687"/>
                  <a:pt x="863" y="547"/>
                  <a:pt x="777" y="4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 flipH="1">
            <a:off x="5406474" y="2867012"/>
            <a:ext cx="279022" cy="124972"/>
          </a:xfrm>
          <a:custGeom>
            <a:avLst/>
            <a:gdLst>
              <a:gd name="T0" fmla="*/ 770 w 992"/>
              <a:gd name="T1" fmla="*/ 0 h 444"/>
              <a:gd name="T2" fmla="*/ 555 w 992"/>
              <a:gd name="T3" fmla="*/ 169 h 444"/>
              <a:gd name="T4" fmla="*/ 0 w 992"/>
              <a:gd name="T5" fmla="*/ 169 h 444"/>
              <a:gd name="T6" fmla="*/ 0 w 992"/>
              <a:gd name="T7" fmla="*/ 275 h 444"/>
              <a:gd name="T8" fmla="*/ 555 w 992"/>
              <a:gd name="T9" fmla="*/ 275 h 444"/>
              <a:gd name="T10" fmla="*/ 770 w 992"/>
              <a:gd name="T11" fmla="*/ 444 h 444"/>
              <a:gd name="T12" fmla="*/ 992 w 992"/>
              <a:gd name="T13" fmla="*/ 222 h 444"/>
              <a:gd name="T14" fmla="*/ 770 w 992"/>
              <a:gd name="T15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92" h="444">
                <a:moveTo>
                  <a:pt x="770" y="0"/>
                </a:moveTo>
                <a:cubicBezTo>
                  <a:pt x="666" y="0"/>
                  <a:pt x="578" y="72"/>
                  <a:pt x="555" y="169"/>
                </a:cubicBezTo>
                <a:cubicBezTo>
                  <a:pt x="0" y="169"/>
                  <a:pt x="0" y="169"/>
                  <a:pt x="0" y="169"/>
                </a:cubicBezTo>
                <a:cubicBezTo>
                  <a:pt x="0" y="275"/>
                  <a:pt x="0" y="275"/>
                  <a:pt x="0" y="275"/>
                </a:cubicBezTo>
                <a:cubicBezTo>
                  <a:pt x="555" y="275"/>
                  <a:pt x="555" y="275"/>
                  <a:pt x="555" y="275"/>
                </a:cubicBezTo>
                <a:cubicBezTo>
                  <a:pt x="578" y="372"/>
                  <a:pt x="666" y="444"/>
                  <a:pt x="770" y="444"/>
                </a:cubicBezTo>
                <a:cubicBezTo>
                  <a:pt x="892" y="444"/>
                  <a:pt x="992" y="344"/>
                  <a:pt x="992" y="222"/>
                </a:cubicBezTo>
                <a:cubicBezTo>
                  <a:pt x="992" y="99"/>
                  <a:pt x="892" y="0"/>
                  <a:pt x="7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20" name="Freeform 137"/>
          <p:cNvSpPr>
            <a:spLocks/>
          </p:cNvSpPr>
          <p:nvPr/>
        </p:nvSpPr>
        <p:spPr bwMode="auto">
          <a:xfrm flipH="1">
            <a:off x="5137351" y="3480117"/>
            <a:ext cx="249326" cy="249326"/>
          </a:xfrm>
          <a:custGeom>
            <a:avLst/>
            <a:gdLst>
              <a:gd name="T0" fmla="*/ 797 w 884"/>
              <a:gd name="T1" fmla="*/ 87 h 886"/>
              <a:gd name="T2" fmla="*/ 483 w 884"/>
              <a:gd name="T3" fmla="*/ 87 h 886"/>
              <a:gd name="T4" fmla="*/ 450 w 884"/>
              <a:gd name="T5" fmla="*/ 358 h 886"/>
              <a:gd name="T6" fmla="*/ 0 w 884"/>
              <a:gd name="T7" fmla="*/ 811 h 886"/>
              <a:gd name="T8" fmla="*/ 75 w 884"/>
              <a:gd name="T9" fmla="*/ 886 h 886"/>
              <a:gd name="T10" fmla="*/ 525 w 884"/>
              <a:gd name="T11" fmla="*/ 434 h 886"/>
              <a:gd name="T12" fmla="*/ 797 w 884"/>
              <a:gd name="T13" fmla="*/ 401 h 886"/>
              <a:gd name="T14" fmla="*/ 797 w 884"/>
              <a:gd name="T15" fmla="*/ 87 h 8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4" h="886">
                <a:moveTo>
                  <a:pt x="797" y="87"/>
                </a:moveTo>
                <a:cubicBezTo>
                  <a:pt x="710" y="0"/>
                  <a:pt x="570" y="0"/>
                  <a:pt x="483" y="87"/>
                </a:cubicBezTo>
                <a:cubicBezTo>
                  <a:pt x="409" y="161"/>
                  <a:pt x="399" y="273"/>
                  <a:pt x="450" y="358"/>
                </a:cubicBezTo>
                <a:cubicBezTo>
                  <a:pt x="0" y="811"/>
                  <a:pt x="0" y="811"/>
                  <a:pt x="0" y="811"/>
                </a:cubicBezTo>
                <a:cubicBezTo>
                  <a:pt x="75" y="886"/>
                  <a:pt x="75" y="886"/>
                  <a:pt x="75" y="886"/>
                </a:cubicBezTo>
                <a:cubicBezTo>
                  <a:pt x="525" y="434"/>
                  <a:pt x="525" y="434"/>
                  <a:pt x="525" y="434"/>
                </a:cubicBezTo>
                <a:cubicBezTo>
                  <a:pt x="611" y="485"/>
                  <a:pt x="723" y="475"/>
                  <a:pt x="797" y="401"/>
                </a:cubicBezTo>
                <a:cubicBezTo>
                  <a:pt x="884" y="314"/>
                  <a:pt x="884" y="174"/>
                  <a:pt x="797" y="8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grpSp>
        <p:nvGrpSpPr>
          <p:cNvPr id="31" name="Group 30"/>
          <p:cNvGrpSpPr/>
          <p:nvPr/>
        </p:nvGrpSpPr>
        <p:grpSpPr>
          <a:xfrm>
            <a:off x="5669411" y="2563243"/>
            <a:ext cx="700958" cy="700339"/>
            <a:chOff x="5669411" y="2563243"/>
            <a:chExt cx="700958" cy="700339"/>
          </a:xfrm>
        </p:grpSpPr>
        <p:sp>
          <p:nvSpPr>
            <p:cNvPr id="18" name="Freeform 133"/>
            <p:cNvSpPr>
              <a:spLocks/>
            </p:cNvSpPr>
            <p:nvPr/>
          </p:nvSpPr>
          <p:spPr bwMode="auto">
            <a:xfrm>
              <a:off x="5669411" y="2563243"/>
              <a:ext cx="700958" cy="700339"/>
            </a:xfrm>
            <a:custGeom>
              <a:avLst/>
              <a:gdLst>
                <a:gd name="T0" fmla="*/ 2489 w 2489"/>
                <a:gd name="T1" fmla="*/ 1225 h 2486"/>
                <a:gd name="T2" fmla="*/ 2172 w 2489"/>
                <a:gd name="T3" fmla="*/ 390 h 2486"/>
                <a:gd name="T4" fmla="*/ 1260 w 2489"/>
                <a:gd name="T5" fmla="*/ 0 h 2486"/>
                <a:gd name="T6" fmla="*/ 0 w 2489"/>
                <a:gd name="T7" fmla="*/ 1261 h 2486"/>
                <a:gd name="T8" fmla="*/ 316 w 2489"/>
                <a:gd name="T9" fmla="*/ 2096 h 2486"/>
                <a:gd name="T10" fmla="*/ 1228 w 2489"/>
                <a:gd name="T11" fmla="*/ 2486 h 2486"/>
                <a:gd name="T12" fmla="*/ 2489 w 2489"/>
                <a:gd name="T13" fmla="*/ 1225 h 2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9" h="2486">
                  <a:moveTo>
                    <a:pt x="2489" y="1225"/>
                  </a:moveTo>
                  <a:cubicBezTo>
                    <a:pt x="2489" y="905"/>
                    <a:pt x="2369" y="613"/>
                    <a:pt x="2172" y="390"/>
                  </a:cubicBezTo>
                  <a:cubicBezTo>
                    <a:pt x="1943" y="150"/>
                    <a:pt x="1619" y="0"/>
                    <a:pt x="1260" y="0"/>
                  </a:cubicBezTo>
                  <a:cubicBezTo>
                    <a:pt x="564" y="0"/>
                    <a:pt x="0" y="564"/>
                    <a:pt x="0" y="1261"/>
                  </a:cubicBezTo>
                  <a:cubicBezTo>
                    <a:pt x="0" y="1581"/>
                    <a:pt x="119" y="1873"/>
                    <a:pt x="316" y="2096"/>
                  </a:cubicBezTo>
                  <a:cubicBezTo>
                    <a:pt x="546" y="2336"/>
                    <a:pt x="869" y="2486"/>
                    <a:pt x="1228" y="2486"/>
                  </a:cubicBezTo>
                  <a:cubicBezTo>
                    <a:pt x="1924" y="2486"/>
                    <a:pt x="2489" y="1922"/>
                    <a:pt x="2489" y="122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  <p:sp>
          <p:nvSpPr>
            <p:cNvPr id="19" name="Oval 135"/>
            <p:cNvSpPr>
              <a:spLocks noChangeArrowheads="1"/>
            </p:cNvSpPr>
            <p:nvPr/>
          </p:nvSpPr>
          <p:spPr bwMode="auto">
            <a:xfrm>
              <a:off x="5716191" y="2610056"/>
              <a:ext cx="599974" cy="599288"/>
            </a:xfrm>
            <a:prstGeom prst="ellipse">
              <a:avLst/>
            </a:prstGeom>
            <a:solidFill>
              <a:srgbClr val="777777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  <p:sp>
          <p:nvSpPr>
            <p:cNvPr id="38" name="Freeform 50"/>
            <p:cNvSpPr>
              <a:spLocks noEditPoints="1"/>
            </p:cNvSpPr>
            <p:nvPr/>
          </p:nvSpPr>
          <p:spPr bwMode="auto">
            <a:xfrm>
              <a:off x="5894147" y="2804089"/>
              <a:ext cx="244061" cy="211223"/>
            </a:xfrm>
            <a:custGeom>
              <a:avLst/>
              <a:gdLst>
                <a:gd name="T0" fmla="*/ 348 w 353"/>
                <a:gd name="T1" fmla="*/ 145 h 305"/>
                <a:gd name="T2" fmla="*/ 296 w 353"/>
                <a:gd name="T3" fmla="*/ 121 h 305"/>
                <a:gd name="T4" fmla="*/ 348 w 353"/>
                <a:gd name="T5" fmla="*/ 96 h 305"/>
                <a:gd name="T6" fmla="*/ 348 w 353"/>
                <a:gd name="T7" fmla="*/ 81 h 305"/>
                <a:gd name="T8" fmla="*/ 180 w 353"/>
                <a:gd name="T9" fmla="*/ 1 h 305"/>
                <a:gd name="T10" fmla="*/ 176 w 353"/>
                <a:gd name="T11" fmla="*/ 0 h 305"/>
                <a:gd name="T12" fmla="*/ 173 w 353"/>
                <a:gd name="T13" fmla="*/ 1 h 305"/>
                <a:gd name="T14" fmla="*/ 4 w 353"/>
                <a:gd name="T15" fmla="*/ 81 h 305"/>
                <a:gd name="T16" fmla="*/ 4 w 353"/>
                <a:gd name="T17" fmla="*/ 96 h 305"/>
                <a:gd name="T18" fmla="*/ 56 w 353"/>
                <a:gd name="T19" fmla="*/ 121 h 305"/>
                <a:gd name="T20" fmla="*/ 4 w 353"/>
                <a:gd name="T21" fmla="*/ 145 h 305"/>
                <a:gd name="T22" fmla="*/ 4 w 353"/>
                <a:gd name="T23" fmla="*/ 160 h 305"/>
                <a:gd name="T24" fmla="*/ 56 w 353"/>
                <a:gd name="T25" fmla="*/ 185 h 305"/>
                <a:gd name="T26" fmla="*/ 4 w 353"/>
                <a:gd name="T27" fmla="*/ 210 h 305"/>
                <a:gd name="T28" fmla="*/ 4 w 353"/>
                <a:gd name="T29" fmla="*/ 224 h 305"/>
                <a:gd name="T30" fmla="*/ 173 w 353"/>
                <a:gd name="T31" fmla="*/ 304 h 305"/>
                <a:gd name="T32" fmla="*/ 176 w 353"/>
                <a:gd name="T33" fmla="*/ 305 h 305"/>
                <a:gd name="T34" fmla="*/ 180 w 353"/>
                <a:gd name="T35" fmla="*/ 304 h 305"/>
                <a:gd name="T36" fmla="*/ 348 w 353"/>
                <a:gd name="T37" fmla="*/ 224 h 305"/>
                <a:gd name="T38" fmla="*/ 348 w 353"/>
                <a:gd name="T39" fmla="*/ 210 h 305"/>
                <a:gd name="T40" fmla="*/ 296 w 353"/>
                <a:gd name="T41" fmla="*/ 185 h 305"/>
                <a:gd name="T42" fmla="*/ 348 w 353"/>
                <a:gd name="T43" fmla="*/ 160 h 305"/>
                <a:gd name="T44" fmla="*/ 26 w 353"/>
                <a:gd name="T45" fmla="*/ 88 h 305"/>
                <a:gd name="T46" fmla="*/ 326 w 353"/>
                <a:gd name="T47" fmla="*/ 88 h 305"/>
                <a:gd name="T48" fmla="*/ 26 w 353"/>
                <a:gd name="T49" fmla="*/ 88 h 305"/>
                <a:gd name="T50" fmla="*/ 176 w 353"/>
                <a:gd name="T51" fmla="*/ 288 h 305"/>
                <a:gd name="T52" fmla="*/ 75 w 353"/>
                <a:gd name="T53" fmla="*/ 194 h 305"/>
                <a:gd name="T54" fmla="*/ 173 w 353"/>
                <a:gd name="T55" fmla="*/ 240 h 305"/>
                <a:gd name="T56" fmla="*/ 180 w 353"/>
                <a:gd name="T57" fmla="*/ 240 h 305"/>
                <a:gd name="T58" fmla="*/ 277 w 353"/>
                <a:gd name="T59" fmla="*/ 194 h 305"/>
                <a:gd name="T60" fmla="*/ 176 w 353"/>
                <a:gd name="T61" fmla="*/ 224 h 305"/>
                <a:gd name="T62" fmla="*/ 75 w 353"/>
                <a:gd name="T63" fmla="*/ 129 h 305"/>
                <a:gd name="T64" fmla="*/ 173 w 353"/>
                <a:gd name="T65" fmla="*/ 176 h 305"/>
                <a:gd name="T66" fmla="*/ 180 w 353"/>
                <a:gd name="T67" fmla="*/ 176 h 305"/>
                <a:gd name="T68" fmla="*/ 277 w 353"/>
                <a:gd name="T69" fmla="*/ 129 h 305"/>
                <a:gd name="T70" fmla="*/ 176 w 353"/>
                <a:gd name="T71" fmla="*/ 2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53" h="305">
                  <a:moveTo>
                    <a:pt x="353" y="153"/>
                  </a:moveTo>
                  <a:cubicBezTo>
                    <a:pt x="353" y="149"/>
                    <a:pt x="351" y="147"/>
                    <a:pt x="348" y="145"/>
                  </a:cubicBezTo>
                  <a:cubicBezTo>
                    <a:pt x="348" y="145"/>
                    <a:pt x="348" y="145"/>
                    <a:pt x="348" y="145"/>
                  </a:cubicBezTo>
                  <a:cubicBezTo>
                    <a:pt x="296" y="121"/>
                    <a:pt x="296" y="121"/>
                    <a:pt x="296" y="12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351" y="94"/>
                    <a:pt x="353" y="92"/>
                    <a:pt x="353" y="88"/>
                  </a:cubicBezTo>
                  <a:cubicBezTo>
                    <a:pt x="353" y="85"/>
                    <a:pt x="351" y="83"/>
                    <a:pt x="348" y="81"/>
                  </a:cubicBezTo>
                  <a:cubicBezTo>
                    <a:pt x="348" y="81"/>
                    <a:pt x="348" y="81"/>
                    <a:pt x="348" y="81"/>
                  </a:cubicBezTo>
                  <a:cubicBezTo>
                    <a:pt x="180" y="1"/>
                    <a:pt x="180" y="1"/>
                    <a:pt x="180" y="1"/>
                  </a:cubicBezTo>
                  <a:cubicBezTo>
                    <a:pt x="180" y="1"/>
                    <a:pt x="180" y="1"/>
                    <a:pt x="180" y="1"/>
                  </a:cubicBezTo>
                  <a:cubicBezTo>
                    <a:pt x="179" y="0"/>
                    <a:pt x="177" y="0"/>
                    <a:pt x="176" y="0"/>
                  </a:cubicBezTo>
                  <a:cubicBezTo>
                    <a:pt x="175" y="0"/>
                    <a:pt x="174" y="0"/>
                    <a:pt x="173" y="1"/>
                  </a:cubicBezTo>
                  <a:cubicBezTo>
                    <a:pt x="173" y="1"/>
                    <a:pt x="173" y="1"/>
                    <a:pt x="173" y="1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1" y="83"/>
                    <a:pt x="0" y="85"/>
                    <a:pt x="0" y="88"/>
                  </a:cubicBezTo>
                  <a:cubicBezTo>
                    <a:pt x="0" y="92"/>
                    <a:pt x="1" y="94"/>
                    <a:pt x="4" y="96"/>
                  </a:cubicBezTo>
                  <a:cubicBezTo>
                    <a:pt x="4" y="96"/>
                    <a:pt x="4" y="96"/>
                    <a:pt x="4" y="96"/>
                  </a:cubicBezTo>
                  <a:cubicBezTo>
                    <a:pt x="56" y="121"/>
                    <a:pt x="56" y="121"/>
                    <a:pt x="56" y="121"/>
                  </a:cubicBezTo>
                  <a:cubicBezTo>
                    <a:pt x="4" y="145"/>
                    <a:pt x="4" y="145"/>
                    <a:pt x="4" y="145"/>
                  </a:cubicBezTo>
                  <a:cubicBezTo>
                    <a:pt x="4" y="145"/>
                    <a:pt x="4" y="145"/>
                    <a:pt x="4" y="145"/>
                  </a:cubicBezTo>
                  <a:cubicBezTo>
                    <a:pt x="1" y="147"/>
                    <a:pt x="0" y="149"/>
                    <a:pt x="0" y="153"/>
                  </a:cubicBezTo>
                  <a:cubicBezTo>
                    <a:pt x="0" y="156"/>
                    <a:pt x="1" y="159"/>
                    <a:pt x="4" y="160"/>
                  </a:cubicBezTo>
                  <a:cubicBezTo>
                    <a:pt x="4" y="160"/>
                    <a:pt x="4" y="160"/>
                    <a:pt x="4" y="160"/>
                  </a:cubicBezTo>
                  <a:cubicBezTo>
                    <a:pt x="56" y="185"/>
                    <a:pt x="56" y="185"/>
                    <a:pt x="56" y="185"/>
                  </a:cubicBezTo>
                  <a:cubicBezTo>
                    <a:pt x="4" y="210"/>
                    <a:pt x="4" y="210"/>
                    <a:pt x="4" y="210"/>
                  </a:cubicBezTo>
                  <a:cubicBezTo>
                    <a:pt x="4" y="210"/>
                    <a:pt x="4" y="210"/>
                    <a:pt x="4" y="210"/>
                  </a:cubicBezTo>
                  <a:cubicBezTo>
                    <a:pt x="1" y="211"/>
                    <a:pt x="0" y="214"/>
                    <a:pt x="0" y="217"/>
                  </a:cubicBezTo>
                  <a:cubicBezTo>
                    <a:pt x="0" y="220"/>
                    <a:pt x="1" y="223"/>
                    <a:pt x="4" y="224"/>
                  </a:cubicBezTo>
                  <a:cubicBezTo>
                    <a:pt x="4" y="224"/>
                    <a:pt x="4" y="224"/>
                    <a:pt x="4" y="224"/>
                  </a:cubicBezTo>
                  <a:cubicBezTo>
                    <a:pt x="173" y="304"/>
                    <a:pt x="173" y="304"/>
                    <a:pt x="173" y="304"/>
                  </a:cubicBezTo>
                  <a:cubicBezTo>
                    <a:pt x="173" y="304"/>
                    <a:pt x="173" y="304"/>
                    <a:pt x="173" y="304"/>
                  </a:cubicBezTo>
                  <a:cubicBezTo>
                    <a:pt x="174" y="305"/>
                    <a:pt x="175" y="305"/>
                    <a:pt x="176" y="305"/>
                  </a:cubicBezTo>
                  <a:cubicBezTo>
                    <a:pt x="177" y="305"/>
                    <a:pt x="179" y="305"/>
                    <a:pt x="180" y="304"/>
                  </a:cubicBezTo>
                  <a:cubicBezTo>
                    <a:pt x="180" y="304"/>
                    <a:pt x="180" y="304"/>
                    <a:pt x="180" y="304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51" y="223"/>
                    <a:pt x="353" y="220"/>
                    <a:pt x="353" y="217"/>
                  </a:cubicBezTo>
                  <a:cubicBezTo>
                    <a:pt x="353" y="214"/>
                    <a:pt x="351" y="211"/>
                    <a:pt x="348" y="210"/>
                  </a:cubicBezTo>
                  <a:cubicBezTo>
                    <a:pt x="348" y="210"/>
                    <a:pt x="348" y="210"/>
                    <a:pt x="348" y="210"/>
                  </a:cubicBezTo>
                  <a:cubicBezTo>
                    <a:pt x="296" y="185"/>
                    <a:pt x="296" y="185"/>
                    <a:pt x="296" y="185"/>
                  </a:cubicBezTo>
                  <a:cubicBezTo>
                    <a:pt x="348" y="160"/>
                    <a:pt x="348" y="160"/>
                    <a:pt x="348" y="160"/>
                  </a:cubicBezTo>
                  <a:cubicBezTo>
                    <a:pt x="348" y="160"/>
                    <a:pt x="348" y="160"/>
                    <a:pt x="348" y="160"/>
                  </a:cubicBezTo>
                  <a:cubicBezTo>
                    <a:pt x="351" y="159"/>
                    <a:pt x="353" y="156"/>
                    <a:pt x="353" y="153"/>
                  </a:cubicBezTo>
                  <a:moveTo>
                    <a:pt x="26" y="88"/>
                  </a:moveTo>
                  <a:cubicBezTo>
                    <a:pt x="176" y="17"/>
                    <a:pt x="176" y="17"/>
                    <a:pt x="176" y="17"/>
                  </a:cubicBezTo>
                  <a:cubicBezTo>
                    <a:pt x="326" y="88"/>
                    <a:pt x="326" y="88"/>
                    <a:pt x="326" y="88"/>
                  </a:cubicBezTo>
                  <a:cubicBezTo>
                    <a:pt x="176" y="160"/>
                    <a:pt x="176" y="160"/>
                    <a:pt x="176" y="160"/>
                  </a:cubicBezTo>
                  <a:lnTo>
                    <a:pt x="26" y="88"/>
                  </a:lnTo>
                  <a:close/>
                  <a:moveTo>
                    <a:pt x="326" y="217"/>
                  </a:moveTo>
                  <a:cubicBezTo>
                    <a:pt x="176" y="288"/>
                    <a:pt x="176" y="288"/>
                    <a:pt x="176" y="288"/>
                  </a:cubicBezTo>
                  <a:cubicBezTo>
                    <a:pt x="26" y="217"/>
                    <a:pt x="26" y="217"/>
                    <a:pt x="26" y="217"/>
                  </a:cubicBezTo>
                  <a:cubicBezTo>
                    <a:pt x="75" y="194"/>
                    <a:pt x="75" y="194"/>
                    <a:pt x="75" y="194"/>
                  </a:cubicBezTo>
                  <a:cubicBezTo>
                    <a:pt x="173" y="240"/>
                    <a:pt x="173" y="240"/>
                    <a:pt x="173" y="240"/>
                  </a:cubicBezTo>
                  <a:cubicBezTo>
                    <a:pt x="173" y="240"/>
                    <a:pt x="173" y="240"/>
                    <a:pt x="173" y="240"/>
                  </a:cubicBezTo>
                  <a:cubicBezTo>
                    <a:pt x="174" y="241"/>
                    <a:pt x="175" y="241"/>
                    <a:pt x="176" y="241"/>
                  </a:cubicBezTo>
                  <a:cubicBezTo>
                    <a:pt x="177" y="241"/>
                    <a:pt x="179" y="241"/>
                    <a:pt x="180" y="240"/>
                  </a:cubicBezTo>
                  <a:cubicBezTo>
                    <a:pt x="180" y="240"/>
                    <a:pt x="180" y="240"/>
                    <a:pt x="180" y="240"/>
                  </a:cubicBezTo>
                  <a:cubicBezTo>
                    <a:pt x="277" y="194"/>
                    <a:pt x="277" y="194"/>
                    <a:pt x="277" y="194"/>
                  </a:cubicBezTo>
                  <a:lnTo>
                    <a:pt x="326" y="217"/>
                  </a:lnTo>
                  <a:close/>
                  <a:moveTo>
                    <a:pt x="176" y="224"/>
                  </a:moveTo>
                  <a:cubicBezTo>
                    <a:pt x="26" y="153"/>
                    <a:pt x="26" y="153"/>
                    <a:pt x="26" y="153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173" y="176"/>
                    <a:pt x="173" y="176"/>
                    <a:pt x="173" y="176"/>
                  </a:cubicBezTo>
                  <a:cubicBezTo>
                    <a:pt x="173" y="176"/>
                    <a:pt x="173" y="176"/>
                    <a:pt x="173" y="176"/>
                  </a:cubicBezTo>
                  <a:cubicBezTo>
                    <a:pt x="174" y="176"/>
                    <a:pt x="175" y="177"/>
                    <a:pt x="176" y="177"/>
                  </a:cubicBezTo>
                  <a:cubicBezTo>
                    <a:pt x="177" y="177"/>
                    <a:pt x="179" y="176"/>
                    <a:pt x="180" y="176"/>
                  </a:cubicBezTo>
                  <a:cubicBezTo>
                    <a:pt x="180" y="176"/>
                    <a:pt x="180" y="176"/>
                    <a:pt x="180" y="176"/>
                  </a:cubicBezTo>
                  <a:cubicBezTo>
                    <a:pt x="277" y="129"/>
                    <a:pt x="277" y="129"/>
                    <a:pt x="277" y="129"/>
                  </a:cubicBezTo>
                  <a:cubicBezTo>
                    <a:pt x="326" y="153"/>
                    <a:pt x="326" y="153"/>
                    <a:pt x="326" y="153"/>
                  </a:cubicBezTo>
                  <a:lnTo>
                    <a:pt x="176" y="2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246237" y="3585911"/>
            <a:ext cx="700958" cy="700339"/>
            <a:chOff x="5246237" y="3585911"/>
            <a:chExt cx="700958" cy="700339"/>
          </a:xfrm>
        </p:grpSpPr>
        <p:sp>
          <p:nvSpPr>
            <p:cNvPr id="23" name="Freeform 130"/>
            <p:cNvSpPr>
              <a:spLocks/>
            </p:cNvSpPr>
            <p:nvPr/>
          </p:nvSpPr>
          <p:spPr bwMode="auto">
            <a:xfrm>
              <a:off x="5246237" y="3585911"/>
              <a:ext cx="700958" cy="700339"/>
            </a:xfrm>
            <a:custGeom>
              <a:avLst/>
              <a:gdLst>
                <a:gd name="T0" fmla="*/ 2489 w 2489"/>
                <a:gd name="T1" fmla="*/ 1226 h 2486"/>
                <a:gd name="T2" fmla="*/ 2173 w 2489"/>
                <a:gd name="T3" fmla="*/ 390 h 2486"/>
                <a:gd name="T4" fmla="*/ 1261 w 2489"/>
                <a:gd name="T5" fmla="*/ 0 h 2486"/>
                <a:gd name="T6" fmla="*/ 0 w 2489"/>
                <a:gd name="T7" fmla="*/ 1261 h 2486"/>
                <a:gd name="T8" fmla="*/ 317 w 2489"/>
                <a:gd name="T9" fmla="*/ 2096 h 2486"/>
                <a:gd name="T10" fmla="*/ 1229 w 2489"/>
                <a:gd name="T11" fmla="*/ 2486 h 2486"/>
                <a:gd name="T12" fmla="*/ 2489 w 2489"/>
                <a:gd name="T13" fmla="*/ 1226 h 2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9" h="2486">
                  <a:moveTo>
                    <a:pt x="2489" y="1226"/>
                  </a:moveTo>
                  <a:cubicBezTo>
                    <a:pt x="2489" y="905"/>
                    <a:pt x="2370" y="613"/>
                    <a:pt x="2173" y="390"/>
                  </a:cubicBezTo>
                  <a:cubicBezTo>
                    <a:pt x="1943" y="150"/>
                    <a:pt x="1619" y="0"/>
                    <a:pt x="1261" y="0"/>
                  </a:cubicBezTo>
                  <a:cubicBezTo>
                    <a:pt x="565" y="0"/>
                    <a:pt x="0" y="565"/>
                    <a:pt x="0" y="1261"/>
                  </a:cubicBezTo>
                  <a:cubicBezTo>
                    <a:pt x="0" y="1581"/>
                    <a:pt x="120" y="1874"/>
                    <a:pt x="317" y="2096"/>
                  </a:cubicBezTo>
                  <a:cubicBezTo>
                    <a:pt x="546" y="2337"/>
                    <a:pt x="870" y="2486"/>
                    <a:pt x="1229" y="2486"/>
                  </a:cubicBezTo>
                  <a:cubicBezTo>
                    <a:pt x="1925" y="2486"/>
                    <a:pt x="2489" y="1922"/>
                    <a:pt x="2489" y="12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  <p:sp>
          <p:nvSpPr>
            <p:cNvPr id="24" name="Oval 132"/>
            <p:cNvSpPr>
              <a:spLocks noChangeArrowheads="1"/>
            </p:cNvSpPr>
            <p:nvPr/>
          </p:nvSpPr>
          <p:spPr bwMode="auto">
            <a:xfrm>
              <a:off x="5293670" y="3632691"/>
              <a:ext cx="599288" cy="599973"/>
            </a:xfrm>
            <a:prstGeom prst="ellipse">
              <a:avLst/>
            </a:prstGeom>
            <a:solidFill>
              <a:srgbClr val="777777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  <p:sp>
          <p:nvSpPr>
            <p:cNvPr id="39" name="Freeform 52"/>
            <p:cNvSpPr>
              <a:spLocks noEditPoints="1"/>
            </p:cNvSpPr>
            <p:nvPr/>
          </p:nvSpPr>
          <p:spPr bwMode="auto">
            <a:xfrm>
              <a:off x="5471283" y="3832835"/>
              <a:ext cx="244061" cy="199686"/>
            </a:xfrm>
            <a:custGeom>
              <a:avLst/>
              <a:gdLst>
                <a:gd name="T0" fmla="*/ 32 w 353"/>
                <a:gd name="T1" fmla="*/ 209 h 289"/>
                <a:gd name="T2" fmla="*/ 48 w 353"/>
                <a:gd name="T3" fmla="*/ 209 h 289"/>
                <a:gd name="T4" fmla="*/ 89 w 353"/>
                <a:gd name="T5" fmla="*/ 169 h 289"/>
                <a:gd name="T6" fmla="*/ 273 w 353"/>
                <a:gd name="T7" fmla="*/ 161 h 289"/>
                <a:gd name="T8" fmla="*/ 233 w 353"/>
                <a:gd name="T9" fmla="*/ 217 h 289"/>
                <a:gd name="T10" fmla="*/ 273 w 353"/>
                <a:gd name="T11" fmla="*/ 177 h 289"/>
                <a:gd name="T12" fmla="*/ 273 w 353"/>
                <a:gd name="T13" fmla="*/ 161 h 289"/>
                <a:gd name="T14" fmla="*/ 286 w 353"/>
                <a:gd name="T15" fmla="*/ 32 h 289"/>
                <a:gd name="T16" fmla="*/ 241 w 353"/>
                <a:gd name="T17" fmla="*/ 0 h 289"/>
                <a:gd name="T18" fmla="*/ 161 w 353"/>
                <a:gd name="T19" fmla="*/ 48 h 289"/>
                <a:gd name="T20" fmla="*/ 67 w 353"/>
                <a:gd name="T21" fmla="*/ 32 h 289"/>
                <a:gd name="T22" fmla="*/ 8 w 353"/>
                <a:gd name="T23" fmla="*/ 174 h 289"/>
                <a:gd name="T24" fmla="*/ 80 w 353"/>
                <a:gd name="T25" fmla="*/ 289 h 289"/>
                <a:gd name="T26" fmla="*/ 195 w 353"/>
                <a:gd name="T27" fmla="*/ 225 h 289"/>
                <a:gd name="T28" fmla="*/ 353 w 353"/>
                <a:gd name="T29" fmla="*/ 209 h 289"/>
                <a:gd name="T30" fmla="*/ 80 w 353"/>
                <a:gd name="T31" fmla="*/ 273 h 289"/>
                <a:gd name="T32" fmla="*/ 80 w 353"/>
                <a:gd name="T33" fmla="*/ 145 h 289"/>
                <a:gd name="T34" fmla="*/ 80 w 353"/>
                <a:gd name="T35" fmla="*/ 273 h 289"/>
                <a:gd name="T36" fmla="*/ 80 w 353"/>
                <a:gd name="T37" fmla="*/ 129 h 289"/>
                <a:gd name="T38" fmla="*/ 83 w 353"/>
                <a:gd name="T39" fmla="*/ 35 h 289"/>
                <a:gd name="T40" fmla="*/ 113 w 353"/>
                <a:gd name="T41" fmla="*/ 16 h 289"/>
                <a:gd name="T42" fmla="*/ 145 w 353"/>
                <a:gd name="T43" fmla="*/ 46 h 289"/>
                <a:gd name="T44" fmla="*/ 193 w 353"/>
                <a:gd name="T45" fmla="*/ 209 h 289"/>
                <a:gd name="T46" fmla="*/ 161 w 353"/>
                <a:gd name="T47" fmla="*/ 193 h 289"/>
                <a:gd name="T48" fmla="*/ 193 w 353"/>
                <a:gd name="T49" fmla="*/ 209 h 289"/>
                <a:gd name="T50" fmla="*/ 161 w 353"/>
                <a:gd name="T51" fmla="*/ 177 h 289"/>
                <a:gd name="T52" fmla="*/ 193 w 353"/>
                <a:gd name="T53" fmla="*/ 64 h 289"/>
                <a:gd name="T54" fmla="*/ 209 w 353"/>
                <a:gd name="T55" fmla="*/ 46 h 289"/>
                <a:gd name="T56" fmla="*/ 241 w 353"/>
                <a:gd name="T57" fmla="*/ 16 h 289"/>
                <a:gd name="T58" fmla="*/ 270 w 353"/>
                <a:gd name="T59" fmla="*/ 35 h 289"/>
                <a:gd name="T60" fmla="*/ 273 w 353"/>
                <a:gd name="T61" fmla="*/ 129 h 289"/>
                <a:gd name="T62" fmla="*/ 209 w 353"/>
                <a:gd name="T63" fmla="*/ 46 h 289"/>
                <a:gd name="T64" fmla="*/ 209 w 353"/>
                <a:gd name="T65" fmla="*/ 209 h 289"/>
                <a:gd name="T66" fmla="*/ 337 w 353"/>
                <a:gd name="T67" fmla="*/ 20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3" h="289">
                  <a:moveTo>
                    <a:pt x="80" y="161"/>
                  </a:moveTo>
                  <a:cubicBezTo>
                    <a:pt x="54" y="161"/>
                    <a:pt x="32" y="182"/>
                    <a:pt x="32" y="209"/>
                  </a:cubicBezTo>
                  <a:cubicBezTo>
                    <a:pt x="32" y="213"/>
                    <a:pt x="36" y="217"/>
                    <a:pt x="40" y="217"/>
                  </a:cubicBezTo>
                  <a:cubicBezTo>
                    <a:pt x="45" y="217"/>
                    <a:pt x="48" y="213"/>
                    <a:pt x="48" y="209"/>
                  </a:cubicBezTo>
                  <a:cubicBezTo>
                    <a:pt x="48" y="191"/>
                    <a:pt x="63" y="177"/>
                    <a:pt x="80" y="177"/>
                  </a:cubicBezTo>
                  <a:cubicBezTo>
                    <a:pt x="85" y="177"/>
                    <a:pt x="89" y="173"/>
                    <a:pt x="89" y="169"/>
                  </a:cubicBezTo>
                  <a:cubicBezTo>
                    <a:pt x="89" y="164"/>
                    <a:pt x="85" y="161"/>
                    <a:pt x="80" y="161"/>
                  </a:cubicBezTo>
                  <a:moveTo>
                    <a:pt x="273" y="161"/>
                  </a:moveTo>
                  <a:cubicBezTo>
                    <a:pt x="247" y="161"/>
                    <a:pt x="225" y="182"/>
                    <a:pt x="225" y="209"/>
                  </a:cubicBezTo>
                  <a:cubicBezTo>
                    <a:pt x="225" y="213"/>
                    <a:pt x="229" y="217"/>
                    <a:pt x="233" y="217"/>
                  </a:cubicBezTo>
                  <a:cubicBezTo>
                    <a:pt x="237" y="217"/>
                    <a:pt x="241" y="213"/>
                    <a:pt x="241" y="209"/>
                  </a:cubicBezTo>
                  <a:cubicBezTo>
                    <a:pt x="241" y="191"/>
                    <a:pt x="255" y="177"/>
                    <a:pt x="273" y="177"/>
                  </a:cubicBezTo>
                  <a:cubicBezTo>
                    <a:pt x="278" y="177"/>
                    <a:pt x="281" y="173"/>
                    <a:pt x="281" y="169"/>
                  </a:cubicBezTo>
                  <a:cubicBezTo>
                    <a:pt x="281" y="164"/>
                    <a:pt x="278" y="161"/>
                    <a:pt x="273" y="161"/>
                  </a:cubicBezTo>
                  <a:moveTo>
                    <a:pt x="345" y="174"/>
                  </a:moveTo>
                  <a:cubicBezTo>
                    <a:pt x="286" y="32"/>
                    <a:pt x="286" y="32"/>
                    <a:pt x="286" y="32"/>
                  </a:cubicBezTo>
                  <a:cubicBezTo>
                    <a:pt x="286" y="32"/>
                    <a:pt x="286" y="32"/>
                    <a:pt x="286" y="32"/>
                  </a:cubicBezTo>
                  <a:cubicBezTo>
                    <a:pt x="280" y="14"/>
                    <a:pt x="262" y="0"/>
                    <a:pt x="241" y="0"/>
                  </a:cubicBezTo>
                  <a:cubicBezTo>
                    <a:pt x="214" y="0"/>
                    <a:pt x="193" y="22"/>
                    <a:pt x="193" y="48"/>
                  </a:cubicBezTo>
                  <a:cubicBezTo>
                    <a:pt x="161" y="48"/>
                    <a:pt x="161" y="48"/>
                    <a:pt x="161" y="48"/>
                  </a:cubicBezTo>
                  <a:cubicBezTo>
                    <a:pt x="161" y="22"/>
                    <a:pt x="139" y="0"/>
                    <a:pt x="113" y="0"/>
                  </a:cubicBezTo>
                  <a:cubicBezTo>
                    <a:pt x="92" y="0"/>
                    <a:pt x="74" y="14"/>
                    <a:pt x="67" y="32"/>
                  </a:cubicBezTo>
                  <a:cubicBezTo>
                    <a:pt x="67" y="32"/>
                    <a:pt x="67" y="32"/>
                    <a:pt x="67" y="32"/>
                  </a:cubicBezTo>
                  <a:cubicBezTo>
                    <a:pt x="8" y="174"/>
                    <a:pt x="8" y="174"/>
                    <a:pt x="8" y="174"/>
                  </a:cubicBezTo>
                  <a:cubicBezTo>
                    <a:pt x="3" y="184"/>
                    <a:pt x="0" y="196"/>
                    <a:pt x="0" y="209"/>
                  </a:cubicBezTo>
                  <a:cubicBezTo>
                    <a:pt x="0" y="253"/>
                    <a:pt x="36" y="289"/>
                    <a:pt x="80" y="289"/>
                  </a:cubicBezTo>
                  <a:cubicBezTo>
                    <a:pt x="119" y="289"/>
                    <a:pt x="152" y="262"/>
                    <a:pt x="159" y="225"/>
                  </a:cubicBezTo>
                  <a:cubicBezTo>
                    <a:pt x="195" y="225"/>
                    <a:pt x="195" y="225"/>
                    <a:pt x="195" y="225"/>
                  </a:cubicBezTo>
                  <a:cubicBezTo>
                    <a:pt x="202" y="262"/>
                    <a:pt x="234" y="289"/>
                    <a:pt x="273" y="289"/>
                  </a:cubicBezTo>
                  <a:cubicBezTo>
                    <a:pt x="318" y="289"/>
                    <a:pt x="353" y="253"/>
                    <a:pt x="353" y="209"/>
                  </a:cubicBezTo>
                  <a:cubicBezTo>
                    <a:pt x="353" y="196"/>
                    <a:pt x="350" y="184"/>
                    <a:pt x="345" y="174"/>
                  </a:cubicBezTo>
                  <a:moveTo>
                    <a:pt x="80" y="273"/>
                  </a:moveTo>
                  <a:cubicBezTo>
                    <a:pt x="45" y="273"/>
                    <a:pt x="16" y="244"/>
                    <a:pt x="16" y="209"/>
                  </a:cubicBezTo>
                  <a:cubicBezTo>
                    <a:pt x="16" y="173"/>
                    <a:pt x="45" y="145"/>
                    <a:pt x="80" y="145"/>
                  </a:cubicBezTo>
                  <a:cubicBezTo>
                    <a:pt x="116" y="145"/>
                    <a:pt x="145" y="173"/>
                    <a:pt x="145" y="209"/>
                  </a:cubicBezTo>
                  <a:cubicBezTo>
                    <a:pt x="145" y="244"/>
                    <a:pt x="116" y="273"/>
                    <a:pt x="80" y="273"/>
                  </a:cubicBezTo>
                  <a:moveTo>
                    <a:pt x="145" y="161"/>
                  </a:moveTo>
                  <a:cubicBezTo>
                    <a:pt x="130" y="141"/>
                    <a:pt x="107" y="129"/>
                    <a:pt x="80" y="129"/>
                  </a:cubicBezTo>
                  <a:cubicBezTo>
                    <a:pt x="66" y="129"/>
                    <a:pt x="52" y="133"/>
                    <a:pt x="40" y="140"/>
                  </a:cubicBezTo>
                  <a:cubicBezTo>
                    <a:pt x="83" y="35"/>
                    <a:pt x="83" y="35"/>
                    <a:pt x="83" y="35"/>
                  </a:cubicBezTo>
                  <a:cubicBezTo>
                    <a:pt x="83" y="35"/>
                    <a:pt x="83" y="35"/>
                    <a:pt x="83" y="35"/>
                  </a:cubicBezTo>
                  <a:cubicBezTo>
                    <a:pt x="88" y="24"/>
                    <a:pt x="100" y="16"/>
                    <a:pt x="113" y="16"/>
                  </a:cubicBezTo>
                  <a:cubicBezTo>
                    <a:pt x="129" y="16"/>
                    <a:pt x="143" y="29"/>
                    <a:pt x="144" y="45"/>
                  </a:cubicBezTo>
                  <a:cubicBezTo>
                    <a:pt x="145" y="46"/>
                    <a:pt x="145" y="46"/>
                    <a:pt x="145" y="46"/>
                  </a:cubicBezTo>
                  <a:lnTo>
                    <a:pt x="145" y="161"/>
                  </a:lnTo>
                  <a:close/>
                  <a:moveTo>
                    <a:pt x="193" y="209"/>
                  </a:moveTo>
                  <a:cubicBezTo>
                    <a:pt x="161" y="209"/>
                    <a:pt x="161" y="209"/>
                    <a:pt x="161" y="209"/>
                  </a:cubicBezTo>
                  <a:cubicBezTo>
                    <a:pt x="161" y="193"/>
                    <a:pt x="161" y="193"/>
                    <a:pt x="161" y="193"/>
                  </a:cubicBezTo>
                  <a:cubicBezTo>
                    <a:pt x="193" y="193"/>
                    <a:pt x="193" y="193"/>
                    <a:pt x="193" y="193"/>
                  </a:cubicBezTo>
                  <a:lnTo>
                    <a:pt x="193" y="209"/>
                  </a:lnTo>
                  <a:close/>
                  <a:moveTo>
                    <a:pt x="193" y="177"/>
                  </a:moveTo>
                  <a:cubicBezTo>
                    <a:pt x="161" y="177"/>
                    <a:pt x="161" y="177"/>
                    <a:pt x="161" y="177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93" y="64"/>
                    <a:pt x="193" y="64"/>
                    <a:pt x="193" y="64"/>
                  </a:cubicBezTo>
                  <a:lnTo>
                    <a:pt x="193" y="177"/>
                  </a:lnTo>
                  <a:close/>
                  <a:moveTo>
                    <a:pt x="209" y="46"/>
                  </a:moveTo>
                  <a:cubicBezTo>
                    <a:pt x="209" y="45"/>
                    <a:pt x="209" y="45"/>
                    <a:pt x="209" y="45"/>
                  </a:cubicBezTo>
                  <a:cubicBezTo>
                    <a:pt x="211" y="29"/>
                    <a:pt x="224" y="16"/>
                    <a:pt x="241" y="16"/>
                  </a:cubicBezTo>
                  <a:cubicBezTo>
                    <a:pt x="254" y="16"/>
                    <a:pt x="265" y="24"/>
                    <a:pt x="270" y="35"/>
                  </a:cubicBezTo>
                  <a:cubicBezTo>
                    <a:pt x="270" y="35"/>
                    <a:pt x="270" y="35"/>
                    <a:pt x="270" y="35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02" y="133"/>
                    <a:pt x="288" y="129"/>
                    <a:pt x="273" y="129"/>
                  </a:cubicBezTo>
                  <a:cubicBezTo>
                    <a:pt x="247" y="129"/>
                    <a:pt x="224" y="141"/>
                    <a:pt x="209" y="161"/>
                  </a:cubicBezTo>
                  <a:lnTo>
                    <a:pt x="209" y="46"/>
                  </a:lnTo>
                  <a:close/>
                  <a:moveTo>
                    <a:pt x="273" y="273"/>
                  </a:moveTo>
                  <a:cubicBezTo>
                    <a:pt x="238" y="273"/>
                    <a:pt x="209" y="244"/>
                    <a:pt x="209" y="209"/>
                  </a:cubicBezTo>
                  <a:cubicBezTo>
                    <a:pt x="209" y="173"/>
                    <a:pt x="238" y="145"/>
                    <a:pt x="273" y="145"/>
                  </a:cubicBezTo>
                  <a:cubicBezTo>
                    <a:pt x="309" y="145"/>
                    <a:pt x="337" y="173"/>
                    <a:pt x="337" y="209"/>
                  </a:cubicBezTo>
                  <a:cubicBezTo>
                    <a:pt x="337" y="244"/>
                    <a:pt x="309" y="273"/>
                    <a:pt x="273" y="27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200517" y="1543049"/>
            <a:ext cx="700958" cy="699721"/>
            <a:chOff x="3200517" y="1543049"/>
            <a:chExt cx="700958" cy="699721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200517" y="1543049"/>
              <a:ext cx="700958" cy="699721"/>
            </a:xfrm>
            <a:custGeom>
              <a:avLst/>
              <a:gdLst>
                <a:gd name="T0" fmla="*/ 2489 w 2489"/>
                <a:gd name="T1" fmla="*/ 1225 h 2486"/>
                <a:gd name="T2" fmla="*/ 2172 w 2489"/>
                <a:gd name="T3" fmla="*/ 390 h 2486"/>
                <a:gd name="T4" fmla="*/ 1260 w 2489"/>
                <a:gd name="T5" fmla="*/ 0 h 2486"/>
                <a:gd name="T6" fmla="*/ 0 w 2489"/>
                <a:gd name="T7" fmla="*/ 1260 h 2486"/>
                <a:gd name="T8" fmla="*/ 316 w 2489"/>
                <a:gd name="T9" fmla="*/ 2096 h 2486"/>
                <a:gd name="T10" fmla="*/ 1228 w 2489"/>
                <a:gd name="T11" fmla="*/ 2486 h 2486"/>
                <a:gd name="T12" fmla="*/ 2489 w 2489"/>
                <a:gd name="T13" fmla="*/ 1225 h 2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9" h="2486">
                  <a:moveTo>
                    <a:pt x="2489" y="1225"/>
                  </a:moveTo>
                  <a:cubicBezTo>
                    <a:pt x="2489" y="905"/>
                    <a:pt x="2369" y="612"/>
                    <a:pt x="2172" y="390"/>
                  </a:cubicBezTo>
                  <a:cubicBezTo>
                    <a:pt x="1942" y="149"/>
                    <a:pt x="1619" y="0"/>
                    <a:pt x="1260" y="0"/>
                  </a:cubicBezTo>
                  <a:cubicBezTo>
                    <a:pt x="564" y="0"/>
                    <a:pt x="0" y="564"/>
                    <a:pt x="0" y="1260"/>
                  </a:cubicBezTo>
                  <a:cubicBezTo>
                    <a:pt x="0" y="1581"/>
                    <a:pt x="119" y="1873"/>
                    <a:pt x="316" y="2096"/>
                  </a:cubicBezTo>
                  <a:cubicBezTo>
                    <a:pt x="546" y="2336"/>
                    <a:pt x="869" y="2486"/>
                    <a:pt x="1228" y="2486"/>
                  </a:cubicBezTo>
                  <a:cubicBezTo>
                    <a:pt x="1924" y="2486"/>
                    <a:pt x="2489" y="1921"/>
                    <a:pt x="2489" y="122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  <p:sp>
          <p:nvSpPr>
            <p:cNvPr id="9" name="Oval 128"/>
            <p:cNvSpPr>
              <a:spLocks noChangeArrowheads="1"/>
            </p:cNvSpPr>
            <p:nvPr/>
          </p:nvSpPr>
          <p:spPr bwMode="auto">
            <a:xfrm>
              <a:off x="3247331" y="1589244"/>
              <a:ext cx="599288" cy="599288"/>
            </a:xfrm>
            <a:prstGeom prst="ellipse">
              <a:avLst/>
            </a:prstGeom>
            <a:solidFill>
              <a:srgbClr val="777777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  <p:sp>
          <p:nvSpPr>
            <p:cNvPr id="40" name="Freeform 54"/>
            <p:cNvSpPr>
              <a:spLocks noEditPoints="1"/>
            </p:cNvSpPr>
            <p:nvPr/>
          </p:nvSpPr>
          <p:spPr bwMode="auto">
            <a:xfrm>
              <a:off x="3421838" y="1766858"/>
              <a:ext cx="250274" cy="244060"/>
            </a:xfrm>
            <a:custGeom>
              <a:avLst/>
              <a:gdLst>
                <a:gd name="T0" fmla="*/ 337 w 362"/>
                <a:gd name="T1" fmla="*/ 0 h 353"/>
                <a:gd name="T2" fmla="*/ 111 w 362"/>
                <a:gd name="T3" fmla="*/ 129 h 353"/>
                <a:gd name="T4" fmla="*/ 81 w 362"/>
                <a:gd name="T5" fmla="*/ 196 h 353"/>
                <a:gd name="T6" fmla="*/ 144 w 362"/>
                <a:gd name="T7" fmla="*/ 274 h 353"/>
                <a:gd name="T8" fmla="*/ 179 w 362"/>
                <a:gd name="T9" fmla="*/ 333 h 353"/>
                <a:gd name="T10" fmla="*/ 281 w 362"/>
                <a:gd name="T11" fmla="*/ 186 h 353"/>
                <a:gd name="T12" fmla="*/ 209 w 362"/>
                <a:gd name="T13" fmla="*/ 238 h 353"/>
                <a:gd name="T14" fmla="*/ 171 w 362"/>
                <a:gd name="T15" fmla="*/ 263 h 353"/>
                <a:gd name="T16" fmla="*/ 154 w 362"/>
                <a:gd name="T17" fmla="*/ 256 h 353"/>
                <a:gd name="T18" fmla="*/ 111 w 362"/>
                <a:gd name="T19" fmla="*/ 242 h 353"/>
                <a:gd name="T20" fmla="*/ 90 w 362"/>
                <a:gd name="T21" fmla="*/ 182 h 353"/>
                <a:gd name="T22" fmla="*/ 115 w 362"/>
                <a:gd name="T23" fmla="*/ 144 h 353"/>
                <a:gd name="T24" fmla="*/ 209 w 362"/>
                <a:gd name="T25" fmla="*/ 237 h 353"/>
                <a:gd name="T26" fmla="*/ 270 w 362"/>
                <a:gd name="T27" fmla="*/ 174 h 353"/>
                <a:gd name="T28" fmla="*/ 220 w 362"/>
                <a:gd name="T29" fmla="*/ 225 h 353"/>
                <a:gd name="T30" fmla="*/ 164 w 362"/>
                <a:gd name="T31" fmla="*/ 97 h 353"/>
                <a:gd name="T32" fmla="*/ 337 w 362"/>
                <a:gd name="T33" fmla="*/ 16 h 353"/>
                <a:gd name="T34" fmla="*/ 62 w 362"/>
                <a:gd name="T35" fmla="*/ 197 h 353"/>
                <a:gd name="T36" fmla="*/ 156 w 362"/>
                <a:gd name="T37" fmla="*/ 291 h 353"/>
                <a:gd name="T38" fmla="*/ 62 w 362"/>
                <a:gd name="T39" fmla="*/ 197 h 353"/>
                <a:gd name="T40" fmla="*/ 58 w 362"/>
                <a:gd name="T41" fmla="*/ 252 h 353"/>
                <a:gd name="T42" fmla="*/ 101 w 362"/>
                <a:gd name="T43" fmla="*/ 295 h 353"/>
                <a:gd name="T44" fmla="*/ 168 w 362"/>
                <a:gd name="T45" fmla="*/ 128 h 353"/>
                <a:gd name="T46" fmla="*/ 168 w 362"/>
                <a:gd name="T47" fmla="*/ 145 h 353"/>
                <a:gd name="T48" fmla="*/ 168 w 362"/>
                <a:gd name="T49" fmla="*/ 128 h 353"/>
                <a:gd name="T50" fmla="*/ 225 w 362"/>
                <a:gd name="T51" fmla="*/ 185 h 353"/>
                <a:gd name="T52" fmla="*/ 209 w 362"/>
                <a:gd name="T53" fmla="*/ 185 h 353"/>
                <a:gd name="T54" fmla="*/ 265 w 362"/>
                <a:gd name="T55" fmla="*/ 112 h 353"/>
                <a:gd name="T56" fmla="*/ 265 w 362"/>
                <a:gd name="T57" fmla="*/ 64 h 353"/>
                <a:gd name="T58" fmla="*/ 265 w 362"/>
                <a:gd name="T59" fmla="*/ 112 h 353"/>
                <a:gd name="T60" fmla="*/ 273 w 362"/>
                <a:gd name="T61" fmla="*/ 88 h 353"/>
                <a:gd name="T62" fmla="*/ 257 w 362"/>
                <a:gd name="T63" fmla="*/ 88 h 353"/>
                <a:gd name="T64" fmla="*/ 193 w 362"/>
                <a:gd name="T65" fmla="*/ 169 h 353"/>
                <a:gd name="T66" fmla="*/ 193 w 362"/>
                <a:gd name="T67" fmla="*/ 153 h 353"/>
                <a:gd name="T68" fmla="*/ 193 w 362"/>
                <a:gd name="T69" fmla="*/ 169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2" h="353">
                  <a:moveTo>
                    <a:pt x="350" y="3"/>
                  </a:moveTo>
                  <a:cubicBezTo>
                    <a:pt x="348" y="1"/>
                    <a:pt x="344" y="0"/>
                    <a:pt x="337" y="0"/>
                  </a:cubicBezTo>
                  <a:cubicBezTo>
                    <a:pt x="304" y="0"/>
                    <a:pt x="215" y="25"/>
                    <a:pt x="168" y="72"/>
                  </a:cubicBezTo>
                  <a:cubicBezTo>
                    <a:pt x="156" y="83"/>
                    <a:pt x="119" y="117"/>
                    <a:pt x="111" y="129"/>
                  </a:cubicBezTo>
                  <a:cubicBezTo>
                    <a:pt x="83" y="136"/>
                    <a:pt x="43" y="152"/>
                    <a:pt x="20" y="174"/>
                  </a:cubicBezTo>
                  <a:cubicBezTo>
                    <a:pt x="20" y="174"/>
                    <a:pt x="48" y="174"/>
                    <a:pt x="81" y="196"/>
                  </a:cubicBezTo>
                  <a:cubicBezTo>
                    <a:pt x="76" y="216"/>
                    <a:pt x="82" y="237"/>
                    <a:pt x="99" y="254"/>
                  </a:cubicBezTo>
                  <a:cubicBezTo>
                    <a:pt x="113" y="267"/>
                    <a:pt x="128" y="274"/>
                    <a:pt x="144" y="274"/>
                  </a:cubicBezTo>
                  <a:cubicBezTo>
                    <a:pt x="149" y="274"/>
                    <a:pt x="153" y="273"/>
                    <a:pt x="157" y="272"/>
                  </a:cubicBezTo>
                  <a:cubicBezTo>
                    <a:pt x="179" y="306"/>
                    <a:pt x="179" y="333"/>
                    <a:pt x="179" y="333"/>
                  </a:cubicBezTo>
                  <a:cubicBezTo>
                    <a:pt x="202" y="311"/>
                    <a:pt x="217" y="270"/>
                    <a:pt x="224" y="242"/>
                  </a:cubicBezTo>
                  <a:cubicBezTo>
                    <a:pt x="236" y="234"/>
                    <a:pt x="270" y="197"/>
                    <a:pt x="281" y="186"/>
                  </a:cubicBezTo>
                  <a:cubicBezTo>
                    <a:pt x="338" y="129"/>
                    <a:pt x="362" y="14"/>
                    <a:pt x="350" y="3"/>
                  </a:cubicBezTo>
                  <a:moveTo>
                    <a:pt x="209" y="238"/>
                  </a:moveTo>
                  <a:cubicBezTo>
                    <a:pt x="203" y="260"/>
                    <a:pt x="195" y="279"/>
                    <a:pt x="187" y="295"/>
                  </a:cubicBezTo>
                  <a:cubicBezTo>
                    <a:pt x="183" y="285"/>
                    <a:pt x="178" y="275"/>
                    <a:pt x="171" y="263"/>
                  </a:cubicBezTo>
                  <a:cubicBezTo>
                    <a:pt x="168" y="259"/>
                    <a:pt x="163" y="256"/>
                    <a:pt x="157" y="256"/>
                  </a:cubicBezTo>
                  <a:cubicBezTo>
                    <a:pt x="156" y="256"/>
                    <a:pt x="155" y="256"/>
                    <a:pt x="154" y="256"/>
                  </a:cubicBezTo>
                  <a:cubicBezTo>
                    <a:pt x="150" y="257"/>
                    <a:pt x="147" y="258"/>
                    <a:pt x="144" y="258"/>
                  </a:cubicBezTo>
                  <a:cubicBezTo>
                    <a:pt x="132" y="258"/>
                    <a:pt x="121" y="252"/>
                    <a:pt x="111" y="242"/>
                  </a:cubicBezTo>
                  <a:cubicBezTo>
                    <a:pt x="98" y="230"/>
                    <a:pt x="93" y="214"/>
                    <a:pt x="97" y="200"/>
                  </a:cubicBezTo>
                  <a:cubicBezTo>
                    <a:pt x="98" y="193"/>
                    <a:pt x="96" y="186"/>
                    <a:pt x="90" y="182"/>
                  </a:cubicBezTo>
                  <a:cubicBezTo>
                    <a:pt x="79" y="175"/>
                    <a:pt x="68" y="170"/>
                    <a:pt x="58" y="167"/>
                  </a:cubicBezTo>
                  <a:cubicBezTo>
                    <a:pt x="74" y="158"/>
                    <a:pt x="94" y="150"/>
                    <a:pt x="115" y="144"/>
                  </a:cubicBezTo>
                  <a:cubicBezTo>
                    <a:pt x="116" y="144"/>
                    <a:pt x="116" y="144"/>
                    <a:pt x="116" y="144"/>
                  </a:cubicBezTo>
                  <a:cubicBezTo>
                    <a:pt x="209" y="237"/>
                    <a:pt x="209" y="237"/>
                    <a:pt x="209" y="237"/>
                  </a:cubicBezTo>
                  <a:cubicBezTo>
                    <a:pt x="209" y="237"/>
                    <a:pt x="209" y="238"/>
                    <a:pt x="209" y="238"/>
                  </a:cubicBezTo>
                  <a:moveTo>
                    <a:pt x="270" y="174"/>
                  </a:moveTo>
                  <a:cubicBezTo>
                    <a:pt x="267" y="177"/>
                    <a:pt x="262" y="183"/>
                    <a:pt x="256" y="189"/>
                  </a:cubicBezTo>
                  <a:cubicBezTo>
                    <a:pt x="245" y="200"/>
                    <a:pt x="230" y="216"/>
                    <a:pt x="220" y="225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37" y="124"/>
                    <a:pt x="154" y="108"/>
                    <a:pt x="164" y="97"/>
                  </a:cubicBezTo>
                  <a:cubicBezTo>
                    <a:pt x="171" y="92"/>
                    <a:pt x="176" y="87"/>
                    <a:pt x="179" y="83"/>
                  </a:cubicBezTo>
                  <a:cubicBezTo>
                    <a:pt x="222" y="40"/>
                    <a:pt x="306" y="16"/>
                    <a:pt x="337" y="16"/>
                  </a:cubicBezTo>
                  <a:cubicBezTo>
                    <a:pt x="337" y="42"/>
                    <a:pt x="315" y="129"/>
                    <a:pt x="270" y="174"/>
                  </a:cubicBezTo>
                  <a:moveTo>
                    <a:pt x="62" y="197"/>
                  </a:moveTo>
                  <a:cubicBezTo>
                    <a:pt x="0" y="353"/>
                    <a:pt x="0" y="353"/>
                    <a:pt x="0" y="353"/>
                  </a:cubicBezTo>
                  <a:cubicBezTo>
                    <a:pt x="156" y="291"/>
                    <a:pt x="156" y="291"/>
                    <a:pt x="156" y="291"/>
                  </a:cubicBezTo>
                  <a:cubicBezTo>
                    <a:pt x="153" y="291"/>
                    <a:pt x="150" y="291"/>
                    <a:pt x="148" y="291"/>
                  </a:cubicBezTo>
                  <a:cubicBezTo>
                    <a:pt x="100" y="291"/>
                    <a:pt x="57" y="245"/>
                    <a:pt x="62" y="197"/>
                  </a:cubicBezTo>
                  <a:moveTo>
                    <a:pt x="29" y="324"/>
                  </a:moveTo>
                  <a:cubicBezTo>
                    <a:pt x="58" y="252"/>
                    <a:pt x="58" y="252"/>
                    <a:pt x="58" y="252"/>
                  </a:cubicBezTo>
                  <a:cubicBezTo>
                    <a:pt x="62" y="259"/>
                    <a:pt x="67" y="266"/>
                    <a:pt x="72" y="272"/>
                  </a:cubicBezTo>
                  <a:cubicBezTo>
                    <a:pt x="81" y="282"/>
                    <a:pt x="91" y="290"/>
                    <a:pt x="101" y="295"/>
                  </a:cubicBezTo>
                  <a:lnTo>
                    <a:pt x="29" y="324"/>
                  </a:lnTo>
                  <a:close/>
                  <a:moveTo>
                    <a:pt x="168" y="128"/>
                  </a:moveTo>
                  <a:cubicBezTo>
                    <a:pt x="164" y="128"/>
                    <a:pt x="160" y="132"/>
                    <a:pt x="160" y="136"/>
                  </a:cubicBezTo>
                  <a:cubicBezTo>
                    <a:pt x="160" y="141"/>
                    <a:pt x="164" y="145"/>
                    <a:pt x="168" y="145"/>
                  </a:cubicBezTo>
                  <a:cubicBezTo>
                    <a:pt x="173" y="145"/>
                    <a:pt x="176" y="141"/>
                    <a:pt x="176" y="136"/>
                  </a:cubicBezTo>
                  <a:cubicBezTo>
                    <a:pt x="176" y="132"/>
                    <a:pt x="173" y="128"/>
                    <a:pt x="168" y="128"/>
                  </a:cubicBezTo>
                  <a:moveTo>
                    <a:pt x="217" y="193"/>
                  </a:moveTo>
                  <a:cubicBezTo>
                    <a:pt x="221" y="193"/>
                    <a:pt x="225" y="189"/>
                    <a:pt x="225" y="185"/>
                  </a:cubicBezTo>
                  <a:cubicBezTo>
                    <a:pt x="225" y="180"/>
                    <a:pt x="221" y="177"/>
                    <a:pt x="217" y="177"/>
                  </a:cubicBezTo>
                  <a:cubicBezTo>
                    <a:pt x="212" y="177"/>
                    <a:pt x="209" y="180"/>
                    <a:pt x="209" y="185"/>
                  </a:cubicBezTo>
                  <a:cubicBezTo>
                    <a:pt x="209" y="189"/>
                    <a:pt x="212" y="193"/>
                    <a:pt x="217" y="193"/>
                  </a:cubicBezTo>
                  <a:moveTo>
                    <a:pt x="265" y="112"/>
                  </a:moveTo>
                  <a:cubicBezTo>
                    <a:pt x="278" y="112"/>
                    <a:pt x="289" y="102"/>
                    <a:pt x="289" y="88"/>
                  </a:cubicBezTo>
                  <a:cubicBezTo>
                    <a:pt x="289" y="75"/>
                    <a:pt x="278" y="64"/>
                    <a:pt x="265" y="64"/>
                  </a:cubicBezTo>
                  <a:cubicBezTo>
                    <a:pt x="251" y="64"/>
                    <a:pt x="241" y="75"/>
                    <a:pt x="241" y="88"/>
                  </a:cubicBezTo>
                  <a:cubicBezTo>
                    <a:pt x="241" y="102"/>
                    <a:pt x="251" y="112"/>
                    <a:pt x="265" y="112"/>
                  </a:cubicBezTo>
                  <a:moveTo>
                    <a:pt x="265" y="80"/>
                  </a:moveTo>
                  <a:cubicBezTo>
                    <a:pt x="269" y="80"/>
                    <a:pt x="273" y="84"/>
                    <a:pt x="273" y="88"/>
                  </a:cubicBezTo>
                  <a:cubicBezTo>
                    <a:pt x="273" y="93"/>
                    <a:pt x="269" y="96"/>
                    <a:pt x="265" y="96"/>
                  </a:cubicBezTo>
                  <a:cubicBezTo>
                    <a:pt x="260" y="96"/>
                    <a:pt x="257" y="93"/>
                    <a:pt x="257" y="88"/>
                  </a:cubicBezTo>
                  <a:cubicBezTo>
                    <a:pt x="257" y="84"/>
                    <a:pt x="260" y="80"/>
                    <a:pt x="265" y="80"/>
                  </a:cubicBezTo>
                  <a:moveTo>
                    <a:pt x="193" y="169"/>
                  </a:moveTo>
                  <a:cubicBezTo>
                    <a:pt x="197" y="169"/>
                    <a:pt x="201" y="165"/>
                    <a:pt x="201" y="161"/>
                  </a:cubicBezTo>
                  <a:cubicBezTo>
                    <a:pt x="201" y="156"/>
                    <a:pt x="197" y="153"/>
                    <a:pt x="193" y="153"/>
                  </a:cubicBezTo>
                  <a:cubicBezTo>
                    <a:pt x="188" y="153"/>
                    <a:pt x="185" y="156"/>
                    <a:pt x="185" y="161"/>
                  </a:cubicBezTo>
                  <a:cubicBezTo>
                    <a:pt x="185" y="165"/>
                    <a:pt x="188" y="169"/>
                    <a:pt x="193" y="16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773632" y="2563243"/>
            <a:ext cx="700958" cy="700339"/>
            <a:chOff x="2773632" y="2563243"/>
            <a:chExt cx="700958" cy="700339"/>
          </a:xfrm>
        </p:grpSpPr>
        <p:sp>
          <p:nvSpPr>
            <p:cNvPr id="10" name="Freeform 133"/>
            <p:cNvSpPr>
              <a:spLocks/>
            </p:cNvSpPr>
            <p:nvPr/>
          </p:nvSpPr>
          <p:spPr bwMode="auto">
            <a:xfrm>
              <a:off x="2773632" y="2563243"/>
              <a:ext cx="700958" cy="700339"/>
            </a:xfrm>
            <a:custGeom>
              <a:avLst/>
              <a:gdLst>
                <a:gd name="T0" fmla="*/ 2489 w 2489"/>
                <a:gd name="T1" fmla="*/ 1225 h 2486"/>
                <a:gd name="T2" fmla="*/ 2172 w 2489"/>
                <a:gd name="T3" fmla="*/ 390 h 2486"/>
                <a:gd name="T4" fmla="*/ 1260 w 2489"/>
                <a:gd name="T5" fmla="*/ 0 h 2486"/>
                <a:gd name="T6" fmla="*/ 0 w 2489"/>
                <a:gd name="T7" fmla="*/ 1261 h 2486"/>
                <a:gd name="T8" fmla="*/ 316 w 2489"/>
                <a:gd name="T9" fmla="*/ 2096 h 2486"/>
                <a:gd name="T10" fmla="*/ 1228 w 2489"/>
                <a:gd name="T11" fmla="*/ 2486 h 2486"/>
                <a:gd name="T12" fmla="*/ 2489 w 2489"/>
                <a:gd name="T13" fmla="*/ 1225 h 2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9" h="2486">
                  <a:moveTo>
                    <a:pt x="2489" y="1225"/>
                  </a:moveTo>
                  <a:cubicBezTo>
                    <a:pt x="2489" y="905"/>
                    <a:pt x="2369" y="613"/>
                    <a:pt x="2172" y="390"/>
                  </a:cubicBezTo>
                  <a:cubicBezTo>
                    <a:pt x="1943" y="150"/>
                    <a:pt x="1619" y="0"/>
                    <a:pt x="1260" y="0"/>
                  </a:cubicBezTo>
                  <a:cubicBezTo>
                    <a:pt x="564" y="0"/>
                    <a:pt x="0" y="564"/>
                    <a:pt x="0" y="1261"/>
                  </a:cubicBezTo>
                  <a:cubicBezTo>
                    <a:pt x="0" y="1581"/>
                    <a:pt x="119" y="1873"/>
                    <a:pt x="316" y="2096"/>
                  </a:cubicBezTo>
                  <a:cubicBezTo>
                    <a:pt x="546" y="2336"/>
                    <a:pt x="869" y="2486"/>
                    <a:pt x="1228" y="2486"/>
                  </a:cubicBezTo>
                  <a:cubicBezTo>
                    <a:pt x="1924" y="2486"/>
                    <a:pt x="2489" y="1922"/>
                    <a:pt x="2489" y="122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  <p:sp>
          <p:nvSpPr>
            <p:cNvPr id="11" name="Oval 135"/>
            <p:cNvSpPr>
              <a:spLocks noChangeArrowheads="1"/>
            </p:cNvSpPr>
            <p:nvPr/>
          </p:nvSpPr>
          <p:spPr bwMode="auto">
            <a:xfrm>
              <a:off x="2820413" y="2610056"/>
              <a:ext cx="599974" cy="599288"/>
            </a:xfrm>
            <a:prstGeom prst="ellipse">
              <a:avLst/>
            </a:prstGeom>
            <a:solidFill>
              <a:srgbClr val="777777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  <p:sp>
          <p:nvSpPr>
            <p:cNvPr id="41" name="Freeform 45"/>
            <p:cNvSpPr>
              <a:spLocks noEditPoints="1"/>
            </p:cNvSpPr>
            <p:nvPr/>
          </p:nvSpPr>
          <p:spPr bwMode="auto">
            <a:xfrm>
              <a:off x="3000144" y="2789001"/>
              <a:ext cx="240512" cy="241397"/>
            </a:xfrm>
            <a:custGeom>
              <a:avLst/>
              <a:gdLst>
                <a:gd name="T0" fmla="*/ 0 w 353"/>
                <a:gd name="T1" fmla="*/ 177 h 354"/>
                <a:gd name="T2" fmla="*/ 353 w 353"/>
                <a:gd name="T3" fmla="*/ 177 h 354"/>
                <a:gd name="T4" fmla="*/ 129 w 353"/>
                <a:gd name="T5" fmla="*/ 24 h 354"/>
                <a:gd name="T6" fmla="*/ 118 w 353"/>
                <a:gd name="T7" fmla="*/ 37 h 354"/>
                <a:gd name="T8" fmla="*/ 100 w 353"/>
                <a:gd name="T9" fmla="*/ 69 h 354"/>
                <a:gd name="T10" fmla="*/ 73 w 353"/>
                <a:gd name="T11" fmla="*/ 55 h 354"/>
                <a:gd name="T12" fmla="*/ 61 w 353"/>
                <a:gd name="T13" fmla="*/ 65 h 354"/>
                <a:gd name="T14" fmla="*/ 93 w 353"/>
                <a:gd name="T15" fmla="*/ 89 h 354"/>
                <a:gd name="T16" fmla="*/ 83 w 353"/>
                <a:gd name="T17" fmla="*/ 133 h 354"/>
                <a:gd name="T18" fmla="*/ 81 w 353"/>
                <a:gd name="T19" fmla="*/ 155 h 354"/>
                <a:gd name="T20" fmla="*/ 16 w 353"/>
                <a:gd name="T21" fmla="*/ 169 h 354"/>
                <a:gd name="T22" fmla="*/ 16 w 353"/>
                <a:gd name="T23" fmla="*/ 185 h 354"/>
                <a:gd name="T24" fmla="*/ 81 w 353"/>
                <a:gd name="T25" fmla="*/ 199 h 354"/>
                <a:gd name="T26" fmla="*/ 83 w 353"/>
                <a:gd name="T27" fmla="*/ 221 h 354"/>
                <a:gd name="T28" fmla="*/ 93 w 353"/>
                <a:gd name="T29" fmla="*/ 265 h 354"/>
                <a:gd name="T30" fmla="*/ 61 w 353"/>
                <a:gd name="T31" fmla="*/ 288 h 354"/>
                <a:gd name="T32" fmla="*/ 73 w 353"/>
                <a:gd name="T33" fmla="*/ 299 h 354"/>
                <a:gd name="T34" fmla="*/ 100 w 353"/>
                <a:gd name="T35" fmla="*/ 284 h 354"/>
                <a:gd name="T36" fmla="*/ 118 w 353"/>
                <a:gd name="T37" fmla="*/ 317 h 354"/>
                <a:gd name="T38" fmla="*/ 129 w 353"/>
                <a:gd name="T39" fmla="*/ 330 h 354"/>
                <a:gd name="T40" fmla="*/ 168 w 353"/>
                <a:gd name="T41" fmla="*/ 337 h 354"/>
                <a:gd name="T42" fmla="*/ 168 w 353"/>
                <a:gd name="T43" fmla="*/ 266 h 354"/>
                <a:gd name="T44" fmla="*/ 168 w 353"/>
                <a:gd name="T45" fmla="*/ 250 h 354"/>
                <a:gd name="T46" fmla="*/ 96 w 353"/>
                <a:gd name="T47" fmla="*/ 185 h 354"/>
                <a:gd name="T48" fmla="*/ 168 w 353"/>
                <a:gd name="T49" fmla="*/ 250 h 354"/>
                <a:gd name="T50" fmla="*/ 96 w 353"/>
                <a:gd name="T51" fmla="*/ 169 h 354"/>
                <a:gd name="T52" fmla="*/ 168 w 353"/>
                <a:gd name="T53" fmla="*/ 104 h 354"/>
                <a:gd name="T54" fmla="*/ 168 w 353"/>
                <a:gd name="T55" fmla="*/ 88 h 354"/>
                <a:gd name="T56" fmla="*/ 168 w 353"/>
                <a:gd name="T57" fmla="*/ 17 h 354"/>
                <a:gd name="T58" fmla="*/ 337 w 353"/>
                <a:gd name="T59" fmla="*/ 169 h 354"/>
                <a:gd name="T60" fmla="*/ 272 w 353"/>
                <a:gd name="T61" fmla="*/ 155 h 354"/>
                <a:gd name="T62" fmla="*/ 270 w 353"/>
                <a:gd name="T63" fmla="*/ 133 h 354"/>
                <a:gd name="T64" fmla="*/ 260 w 353"/>
                <a:gd name="T65" fmla="*/ 89 h 354"/>
                <a:gd name="T66" fmla="*/ 292 w 353"/>
                <a:gd name="T67" fmla="*/ 65 h 354"/>
                <a:gd name="T68" fmla="*/ 280 w 353"/>
                <a:gd name="T69" fmla="*/ 55 h 354"/>
                <a:gd name="T70" fmla="*/ 253 w 353"/>
                <a:gd name="T71" fmla="*/ 69 h 354"/>
                <a:gd name="T72" fmla="*/ 235 w 353"/>
                <a:gd name="T73" fmla="*/ 37 h 354"/>
                <a:gd name="T74" fmla="*/ 224 w 353"/>
                <a:gd name="T75" fmla="*/ 24 h 354"/>
                <a:gd name="T76" fmla="*/ 185 w 353"/>
                <a:gd name="T77" fmla="*/ 17 h 354"/>
                <a:gd name="T78" fmla="*/ 185 w 353"/>
                <a:gd name="T79" fmla="*/ 88 h 354"/>
                <a:gd name="T80" fmla="*/ 185 w 353"/>
                <a:gd name="T81" fmla="*/ 104 h 354"/>
                <a:gd name="T82" fmla="*/ 257 w 353"/>
                <a:gd name="T83" fmla="*/ 169 h 354"/>
                <a:gd name="T84" fmla="*/ 185 w 353"/>
                <a:gd name="T85" fmla="*/ 104 h 354"/>
                <a:gd name="T86" fmla="*/ 257 w 353"/>
                <a:gd name="T87" fmla="*/ 185 h 354"/>
                <a:gd name="T88" fmla="*/ 185 w 353"/>
                <a:gd name="T89" fmla="*/ 250 h 354"/>
                <a:gd name="T90" fmla="*/ 185 w 353"/>
                <a:gd name="T91" fmla="*/ 337 h 354"/>
                <a:gd name="T92" fmla="*/ 240 w 353"/>
                <a:gd name="T93" fmla="*/ 276 h 354"/>
                <a:gd name="T94" fmla="*/ 224 w 353"/>
                <a:gd name="T95" fmla="*/ 330 h 354"/>
                <a:gd name="T96" fmla="*/ 235 w 353"/>
                <a:gd name="T97" fmla="*/ 317 h 354"/>
                <a:gd name="T98" fmla="*/ 253 w 353"/>
                <a:gd name="T99" fmla="*/ 284 h 354"/>
                <a:gd name="T100" fmla="*/ 280 w 353"/>
                <a:gd name="T101" fmla="*/ 299 h 354"/>
                <a:gd name="T102" fmla="*/ 292 w 353"/>
                <a:gd name="T103" fmla="*/ 288 h 354"/>
                <a:gd name="T104" fmla="*/ 260 w 353"/>
                <a:gd name="T105" fmla="*/ 265 h 354"/>
                <a:gd name="T106" fmla="*/ 270 w 353"/>
                <a:gd name="T107" fmla="*/ 221 h 354"/>
                <a:gd name="T108" fmla="*/ 272 w 353"/>
                <a:gd name="T109" fmla="*/ 199 h 354"/>
                <a:gd name="T110" fmla="*/ 337 w 353"/>
                <a:gd name="T111" fmla="*/ 18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53" h="354">
                  <a:moveTo>
                    <a:pt x="177" y="0"/>
                  </a:moveTo>
                  <a:cubicBezTo>
                    <a:pt x="79" y="0"/>
                    <a:pt x="0" y="79"/>
                    <a:pt x="0" y="177"/>
                  </a:cubicBezTo>
                  <a:cubicBezTo>
                    <a:pt x="0" y="274"/>
                    <a:pt x="79" y="354"/>
                    <a:pt x="177" y="354"/>
                  </a:cubicBezTo>
                  <a:cubicBezTo>
                    <a:pt x="274" y="354"/>
                    <a:pt x="353" y="274"/>
                    <a:pt x="353" y="177"/>
                  </a:cubicBezTo>
                  <a:cubicBezTo>
                    <a:pt x="353" y="79"/>
                    <a:pt x="274" y="0"/>
                    <a:pt x="177" y="0"/>
                  </a:cubicBezTo>
                  <a:moveTo>
                    <a:pt x="129" y="24"/>
                  </a:moveTo>
                  <a:cubicBezTo>
                    <a:pt x="125" y="27"/>
                    <a:pt x="122" y="31"/>
                    <a:pt x="119" y="36"/>
                  </a:cubicBezTo>
                  <a:cubicBezTo>
                    <a:pt x="119" y="36"/>
                    <a:pt x="118" y="36"/>
                    <a:pt x="118" y="37"/>
                  </a:cubicBezTo>
                  <a:cubicBezTo>
                    <a:pt x="112" y="46"/>
                    <a:pt x="106" y="56"/>
                    <a:pt x="101" y="68"/>
                  </a:cubicBezTo>
                  <a:cubicBezTo>
                    <a:pt x="101" y="68"/>
                    <a:pt x="100" y="69"/>
                    <a:pt x="100" y="69"/>
                  </a:cubicBezTo>
                  <a:cubicBezTo>
                    <a:pt x="100" y="70"/>
                    <a:pt x="100" y="71"/>
                    <a:pt x="99" y="72"/>
                  </a:cubicBezTo>
                  <a:cubicBezTo>
                    <a:pt x="89" y="67"/>
                    <a:pt x="81" y="61"/>
                    <a:pt x="73" y="55"/>
                  </a:cubicBezTo>
                  <a:cubicBezTo>
                    <a:pt x="89" y="41"/>
                    <a:pt x="108" y="30"/>
                    <a:pt x="129" y="24"/>
                  </a:cubicBezTo>
                  <a:moveTo>
                    <a:pt x="61" y="65"/>
                  </a:moveTo>
                  <a:cubicBezTo>
                    <a:pt x="71" y="74"/>
                    <a:pt x="82" y="81"/>
                    <a:pt x="94" y="87"/>
                  </a:cubicBezTo>
                  <a:cubicBezTo>
                    <a:pt x="94" y="87"/>
                    <a:pt x="93" y="88"/>
                    <a:pt x="93" y="89"/>
                  </a:cubicBezTo>
                  <a:cubicBezTo>
                    <a:pt x="89" y="101"/>
                    <a:pt x="86" y="114"/>
                    <a:pt x="84" y="128"/>
                  </a:cubicBezTo>
                  <a:cubicBezTo>
                    <a:pt x="84" y="129"/>
                    <a:pt x="84" y="131"/>
                    <a:pt x="83" y="133"/>
                  </a:cubicBezTo>
                  <a:cubicBezTo>
                    <a:pt x="83" y="138"/>
                    <a:pt x="82" y="144"/>
                    <a:pt x="81" y="149"/>
                  </a:cubicBezTo>
                  <a:cubicBezTo>
                    <a:pt x="81" y="151"/>
                    <a:pt x="81" y="153"/>
                    <a:pt x="81" y="155"/>
                  </a:cubicBezTo>
                  <a:cubicBezTo>
                    <a:pt x="81" y="160"/>
                    <a:pt x="81" y="164"/>
                    <a:pt x="80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8" y="129"/>
                    <a:pt x="35" y="93"/>
                    <a:pt x="61" y="65"/>
                  </a:cubicBezTo>
                  <a:moveTo>
                    <a:pt x="16" y="185"/>
                  </a:moveTo>
                  <a:cubicBezTo>
                    <a:pt x="80" y="185"/>
                    <a:pt x="80" y="185"/>
                    <a:pt x="80" y="185"/>
                  </a:cubicBezTo>
                  <a:cubicBezTo>
                    <a:pt x="81" y="190"/>
                    <a:pt x="81" y="194"/>
                    <a:pt x="81" y="199"/>
                  </a:cubicBezTo>
                  <a:cubicBezTo>
                    <a:pt x="81" y="201"/>
                    <a:pt x="81" y="203"/>
                    <a:pt x="81" y="205"/>
                  </a:cubicBezTo>
                  <a:cubicBezTo>
                    <a:pt x="82" y="210"/>
                    <a:pt x="83" y="216"/>
                    <a:pt x="83" y="221"/>
                  </a:cubicBezTo>
                  <a:cubicBezTo>
                    <a:pt x="84" y="223"/>
                    <a:pt x="84" y="224"/>
                    <a:pt x="84" y="226"/>
                  </a:cubicBezTo>
                  <a:cubicBezTo>
                    <a:pt x="86" y="240"/>
                    <a:pt x="89" y="253"/>
                    <a:pt x="93" y="265"/>
                  </a:cubicBezTo>
                  <a:cubicBezTo>
                    <a:pt x="93" y="266"/>
                    <a:pt x="94" y="267"/>
                    <a:pt x="94" y="267"/>
                  </a:cubicBezTo>
                  <a:cubicBezTo>
                    <a:pt x="82" y="273"/>
                    <a:pt x="71" y="280"/>
                    <a:pt x="61" y="288"/>
                  </a:cubicBezTo>
                  <a:cubicBezTo>
                    <a:pt x="35" y="261"/>
                    <a:pt x="18" y="225"/>
                    <a:pt x="16" y="185"/>
                  </a:cubicBezTo>
                  <a:moveTo>
                    <a:pt x="73" y="299"/>
                  </a:moveTo>
                  <a:cubicBezTo>
                    <a:pt x="81" y="293"/>
                    <a:pt x="89" y="287"/>
                    <a:pt x="99" y="282"/>
                  </a:cubicBezTo>
                  <a:cubicBezTo>
                    <a:pt x="100" y="283"/>
                    <a:pt x="100" y="284"/>
                    <a:pt x="100" y="284"/>
                  </a:cubicBezTo>
                  <a:cubicBezTo>
                    <a:pt x="100" y="285"/>
                    <a:pt x="101" y="286"/>
                    <a:pt x="101" y="286"/>
                  </a:cubicBezTo>
                  <a:cubicBezTo>
                    <a:pt x="106" y="298"/>
                    <a:pt x="112" y="308"/>
                    <a:pt x="118" y="317"/>
                  </a:cubicBezTo>
                  <a:cubicBezTo>
                    <a:pt x="118" y="317"/>
                    <a:pt x="119" y="318"/>
                    <a:pt x="119" y="318"/>
                  </a:cubicBezTo>
                  <a:cubicBezTo>
                    <a:pt x="122" y="323"/>
                    <a:pt x="125" y="327"/>
                    <a:pt x="129" y="330"/>
                  </a:cubicBezTo>
                  <a:cubicBezTo>
                    <a:pt x="108" y="324"/>
                    <a:pt x="89" y="313"/>
                    <a:pt x="73" y="299"/>
                  </a:cubicBezTo>
                  <a:moveTo>
                    <a:pt x="168" y="337"/>
                  </a:moveTo>
                  <a:cubicBezTo>
                    <a:pt x="146" y="332"/>
                    <a:pt x="127" y="310"/>
                    <a:pt x="113" y="276"/>
                  </a:cubicBezTo>
                  <a:cubicBezTo>
                    <a:pt x="130" y="270"/>
                    <a:pt x="149" y="266"/>
                    <a:pt x="168" y="266"/>
                  </a:cubicBezTo>
                  <a:lnTo>
                    <a:pt x="168" y="337"/>
                  </a:lnTo>
                  <a:close/>
                  <a:moveTo>
                    <a:pt x="168" y="250"/>
                  </a:moveTo>
                  <a:cubicBezTo>
                    <a:pt x="147" y="250"/>
                    <a:pt x="127" y="254"/>
                    <a:pt x="108" y="261"/>
                  </a:cubicBezTo>
                  <a:cubicBezTo>
                    <a:pt x="101" y="239"/>
                    <a:pt x="97" y="213"/>
                    <a:pt x="96" y="185"/>
                  </a:cubicBezTo>
                  <a:cubicBezTo>
                    <a:pt x="168" y="185"/>
                    <a:pt x="168" y="185"/>
                    <a:pt x="168" y="185"/>
                  </a:cubicBezTo>
                  <a:lnTo>
                    <a:pt x="168" y="250"/>
                  </a:lnTo>
                  <a:close/>
                  <a:moveTo>
                    <a:pt x="168" y="169"/>
                  </a:moveTo>
                  <a:cubicBezTo>
                    <a:pt x="96" y="169"/>
                    <a:pt x="96" y="169"/>
                    <a:pt x="96" y="169"/>
                  </a:cubicBezTo>
                  <a:cubicBezTo>
                    <a:pt x="97" y="141"/>
                    <a:pt x="101" y="115"/>
                    <a:pt x="108" y="93"/>
                  </a:cubicBezTo>
                  <a:cubicBezTo>
                    <a:pt x="127" y="100"/>
                    <a:pt x="147" y="103"/>
                    <a:pt x="168" y="104"/>
                  </a:cubicBezTo>
                  <a:lnTo>
                    <a:pt x="168" y="169"/>
                  </a:lnTo>
                  <a:close/>
                  <a:moveTo>
                    <a:pt x="168" y="88"/>
                  </a:moveTo>
                  <a:cubicBezTo>
                    <a:pt x="149" y="87"/>
                    <a:pt x="130" y="84"/>
                    <a:pt x="113" y="78"/>
                  </a:cubicBezTo>
                  <a:cubicBezTo>
                    <a:pt x="127" y="44"/>
                    <a:pt x="146" y="22"/>
                    <a:pt x="168" y="17"/>
                  </a:cubicBezTo>
                  <a:lnTo>
                    <a:pt x="168" y="88"/>
                  </a:lnTo>
                  <a:close/>
                  <a:moveTo>
                    <a:pt x="337" y="169"/>
                  </a:moveTo>
                  <a:cubicBezTo>
                    <a:pt x="273" y="169"/>
                    <a:pt x="273" y="169"/>
                    <a:pt x="273" y="169"/>
                  </a:cubicBezTo>
                  <a:cubicBezTo>
                    <a:pt x="272" y="164"/>
                    <a:pt x="272" y="160"/>
                    <a:pt x="272" y="155"/>
                  </a:cubicBezTo>
                  <a:cubicBezTo>
                    <a:pt x="272" y="153"/>
                    <a:pt x="272" y="151"/>
                    <a:pt x="272" y="149"/>
                  </a:cubicBezTo>
                  <a:cubicBezTo>
                    <a:pt x="271" y="144"/>
                    <a:pt x="270" y="138"/>
                    <a:pt x="270" y="133"/>
                  </a:cubicBezTo>
                  <a:cubicBezTo>
                    <a:pt x="269" y="131"/>
                    <a:pt x="269" y="129"/>
                    <a:pt x="269" y="128"/>
                  </a:cubicBezTo>
                  <a:cubicBezTo>
                    <a:pt x="267" y="114"/>
                    <a:pt x="264" y="101"/>
                    <a:pt x="260" y="89"/>
                  </a:cubicBezTo>
                  <a:cubicBezTo>
                    <a:pt x="260" y="88"/>
                    <a:pt x="259" y="87"/>
                    <a:pt x="259" y="87"/>
                  </a:cubicBezTo>
                  <a:cubicBezTo>
                    <a:pt x="271" y="81"/>
                    <a:pt x="282" y="74"/>
                    <a:pt x="292" y="65"/>
                  </a:cubicBezTo>
                  <a:cubicBezTo>
                    <a:pt x="318" y="93"/>
                    <a:pt x="335" y="129"/>
                    <a:pt x="337" y="169"/>
                  </a:cubicBezTo>
                  <a:moveTo>
                    <a:pt x="280" y="55"/>
                  </a:moveTo>
                  <a:cubicBezTo>
                    <a:pt x="272" y="61"/>
                    <a:pt x="264" y="67"/>
                    <a:pt x="254" y="72"/>
                  </a:cubicBezTo>
                  <a:cubicBezTo>
                    <a:pt x="253" y="71"/>
                    <a:pt x="253" y="70"/>
                    <a:pt x="253" y="69"/>
                  </a:cubicBezTo>
                  <a:cubicBezTo>
                    <a:pt x="253" y="69"/>
                    <a:pt x="252" y="68"/>
                    <a:pt x="252" y="68"/>
                  </a:cubicBezTo>
                  <a:cubicBezTo>
                    <a:pt x="247" y="56"/>
                    <a:pt x="241" y="46"/>
                    <a:pt x="235" y="37"/>
                  </a:cubicBezTo>
                  <a:cubicBezTo>
                    <a:pt x="235" y="36"/>
                    <a:pt x="234" y="36"/>
                    <a:pt x="234" y="36"/>
                  </a:cubicBezTo>
                  <a:cubicBezTo>
                    <a:pt x="231" y="31"/>
                    <a:pt x="228" y="27"/>
                    <a:pt x="224" y="24"/>
                  </a:cubicBezTo>
                  <a:cubicBezTo>
                    <a:pt x="245" y="30"/>
                    <a:pt x="264" y="41"/>
                    <a:pt x="280" y="55"/>
                  </a:cubicBezTo>
                  <a:moveTo>
                    <a:pt x="185" y="17"/>
                  </a:moveTo>
                  <a:cubicBezTo>
                    <a:pt x="207" y="22"/>
                    <a:pt x="226" y="44"/>
                    <a:pt x="240" y="78"/>
                  </a:cubicBezTo>
                  <a:cubicBezTo>
                    <a:pt x="223" y="84"/>
                    <a:pt x="204" y="87"/>
                    <a:pt x="185" y="88"/>
                  </a:cubicBezTo>
                  <a:lnTo>
                    <a:pt x="185" y="17"/>
                  </a:lnTo>
                  <a:close/>
                  <a:moveTo>
                    <a:pt x="185" y="104"/>
                  </a:moveTo>
                  <a:cubicBezTo>
                    <a:pt x="206" y="103"/>
                    <a:pt x="226" y="100"/>
                    <a:pt x="245" y="93"/>
                  </a:cubicBezTo>
                  <a:cubicBezTo>
                    <a:pt x="252" y="115"/>
                    <a:pt x="256" y="141"/>
                    <a:pt x="257" y="169"/>
                  </a:cubicBezTo>
                  <a:cubicBezTo>
                    <a:pt x="185" y="169"/>
                    <a:pt x="185" y="169"/>
                    <a:pt x="185" y="169"/>
                  </a:cubicBezTo>
                  <a:lnTo>
                    <a:pt x="185" y="104"/>
                  </a:lnTo>
                  <a:close/>
                  <a:moveTo>
                    <a:pt x="185" y="185"/>
                  </a:moveTo>
                  <a:cubicBezTo>
                    <a:pt x="257" y="185"/>
                    <a:pt x="257" y="185"/>
                    <a:pt x="257" y="185"/>
                  </a:cubicBezTo>
                  <a:cubicBezTo>
                    <a:pt x="256" y="213"/>
                    <a:pt x="252" y="239"/>
                    <a:pt x="245" y="261"/>
                  </a:cubicBezTo>
                  <a:cubicBezTo>
                    <a:pt x="226" y="254"/>
                    <a:pt x="206" y="250"/>
                    <a:pt x="185" y="250"/>
                  </a:cubicBezTo>
                  <a:lnTo>
                    <a:pt x="185" y="185"/>
                  </a:lnTo>
                  <a:close/>
                  <a:moveTo>
                    <a:pt x="185" y="337"/>
                  </a:moveTo>
                  <a:cubicBezTo>
                    <a:pt x="185" y="266"/>
                    <a:pt x="185" y="266"/>
                    <a:pt x="185" y="266"/>
                  </a:cubicBezTo>
                  <a:cubicBezTo>
                    <a:pt x="204" y="266"/>
                    <a:pt x="223" y="270"/>
                    <a:pt x="240" y="276"/>
                  </a:cubicBezTo>
                  <a:cubicBezTo>
                    <a:pt x="226" y="310"/>
                    <a:pt x="207" y="332"/>
                    <a:pt x="185" y="337"/>
                  </a:cubicBezTo>
                  <a:moveTo>
                    <a:pt x="224" y="330"/>
                  </a:moveTo>
                  <a:cubicBezTo>
                    <a:pt x="228" y="327"/>
                    <a:pt x="231" y="323"/>
                    <a:pt x="234" y="318"/>
                  </a:cubicBezTo>
                  <a:cubicBezTo>
                    <a:pt x="234" y="318"/>
                    <a:pt x="235" y="317"/>
                    <a:pt x="235" y="317"/>
                  </a:cubicBezTo>
                  <a:cubicBezTo>
                    <a:pt x="241" y="308"/>
                    <a:pt x="247" y="298"/>
                    <a:pt x="252" y="286"/>
                  </a:cubicBezTo>
                  <a:cubicBezTo>
                    <a:pt x="252" y="286"/>
                    <a:pt x="253" y="285"/>
                    <a:pt x="253" y="284"/>
                  </a:cubicBezTo>
                  <a:cubicBezTo>
                    <a:pt x="253" y="284"/>
                    <a:pt x="253" y="283"/>
                    <a:pt x="254" y="282"/>
                  </a:cubicBezTo>
                  <a:cubicBezTo>
                    <a:pt x="264" y="287"/>
                    <a:pt x="272" y="293"/>
                    <a:pt x="280" y="299"/>
                  </a:cubicBezTo>
                  <a:cubicBezTo>
                    <a:pt x="264" y="313"/>
                    <a:pt x="245" y="324"/>
                    <a:pt x="224" y="330"/>
                  </a:cubicBezTo>
                  <a:moveTo>
                    <a:pt x="292" y="288"/>
                  </a:moveTo>
                  <a:cubicBezTo>
                    <a:pt x="282" y="280"/>
                    <a:pt x="271" y="273"/>
                    <a:pt x="259" y="267"/>
                  </a:cubicBezTo>
                  <a:cubicBezTo>
                    <a:pt x="259" y="267"/>
                    <a:pt x="260" y="266"/>
                    <a:pt x="260" y="265"/>
                  </a:cubicBezTo>
                  <a:cubicBezTo>
                    <a:pt x="264" y="253"/>
                    <a:pt x="267" y="240"/>
                    <a:pt x="269" y="226"/>
                  </a:cubicBezTo>
                  <a:cubicBezTo>
                    <a:pt x="269" y="224"/>
                    <a:pt x="269" y="223"/>
                    <a:pt x="270" y="221"/>
                  </a:cubicBezTo>
                  <a:cubicBezTo>
                    <a:pt x="270" y="216"/>
                    <a:pt x="271" y="210"/>
                    <a:pt x="272" y="205"/>
                  </a:cubicBezTo>
                  <a:cubicBezTo>
                    <a:pt x="272" y="203"/>
                    <a:pt x="272" y="201"/>
                    <a:pt x="272" y="199"/>
                  </a:cubicBezTo>
                  <a:cubicBezTo>
                    <a:pt x="272" y="194"/>
                    <a:pt x="272" y="190"/>
                    <a:pt x="273" y="185"/>
                  </a:cubicBezTo>
                  <a:cubicBezTo>
                    <a:pt x="337" y="185"/>
                    <a:pt x="337" y="185"/>
                    <a:pt x="337" y="185"/>
                  </a:cubicBezTo>
                  <a:cubicBezTo>
                    <a:pt x="335" y="225"/>
                    <a:pt x="318" y="261"/>
                    <a:pt x="292" y="28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242525" y="1543049"/>
            <a:ext cx="700958" cy="699721"/>
            <a:chOff x="5242525" y="1543049"/>
            <a:chExt cx="700958" cy="69972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242525" y="1543049"/>
              <a:ext cx="700958" cy="699721"/>
            </a:xfrm>
            <a:custGeom>
              <a:avLst/>
              <a:gdLst>
                <a:gd name="T0" fmla="*/ 2489 w 2489"/>
                <a:gd name="T1" fmla="*/ 1225 h 2486"/>
                <a:gd name="T2" fmla="*/ 2172 w 2489"/>
                <a:gd name="T3" fmla="*/ 390 h 2486"/>
                <a:gd name="T4" fmla="*/ 1260 w 2489"/>
                <a:gd name="T5" fmla="*/ 0 h 2486"/>
                <a:gd name="T6" fmla="*/ 0 w 2489"/>
                <a:gd name="T7" fmla="*/ 1260 h 2486"/>
                <a:gd name="T8" fmla="*/ 316 w 2489"/>
                <a:gd name="T9" fmla="*/ 2096 h 2486"/>
                <a:gd name="T10" fmla="*/ 1228 w 2489"/>
                <a:gd name="T11" fmla="*/ 2486 h 2486"/>
                <a:gd name="T12" fmla="*/ 2489 w 2489"/>
                <a:gd name="T13" fmla="*/ 1225 h 2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9" h="2486">
                  <a:moveTo>
                    <a:pt x="2489" y="1225"/>
                  </a:moveTo>
                  <a:cubicBezTo>
                    <a:pt x="2489" y="905"/>
                    <a:pt x="2369" y="612"/>
                    <a:pt x="2172" y="390"/>
                  </a:cubicBezTo>
                  <a:cubicBezTo>
                    <a:pt x="1942" y="149"/>
                    <a:pt x="1619" y="0"/>
                    <a:pt x="1260" y="0"/>
                  </a:cubicBezTo>
                  <a:cubicBezTo>
                    <a:pt x="564" y="0"/>
                    <a:pt x="0" y="564"/>
                    <a:pt x="0" y="1260"/>
                  </a:cubicBezTo>
                  <a:cubicBezTo>
                    <a:pt x="0" y="1581"/>
                    <a:pt x="119" y="1873"/>
                    <a:pt x="316" y="2096"/>
                  </a:cubicBezTo>
                  <a:cubicBezTo>
                    <a:pt x="546" y="2336"/>
                    <a:pt x="869" y="2486"/>
                    <a:pt x="1228" y="2486"/>
                  </a:cubicBezTo>
                  <a:cubicBezTo>
                    <a:pt x="1924" y="2486"/>
                    <a:pt x="2489" y="1921"/>
                    <a:pt x="2489" y="122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  <p:sp>
          <p:nvSpPr>
            <p:cNvPr id="17" name="Oval 128"/>
            <p:cNvSpPr>
              <a:spLocks noChangeArrowheads="1"/>
            </p:cNvSpPr>
            <p:nvPr/>
          </p:nvSpPr>
          <p:spPr bwMode="auto">
            <a:xfrm>
              <a:off x="5289339" y="1589244"/>
              <a:ext cx="599288" cy="599288"/>
            </a:xfrm>
            <a:prstGeom prst="ellipse">
              <a:avLst/>
            </a:prstGeom>
            <a:solidFill>
              <a:srgbClr val="777777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  <p:sp>
          <p:nvSpPr>
            <p:cNvPr id="42" name="Freeform 29"/>
            <p:cNvSpPr>
              <a:spLocks noEditPoints="1"/>
            </p:cNvSpPr>
            <p:nvPr/>
          </p:nvSpPr>
          <p:spPr bwMode="auto">
            <a:xfrm>
              <a:off x="5467840" y="1767301"/>
              <a:ext cx="242287" cy="243173"/>
            </a:xfrm>
            <a:custGeom>
              <a:avLst/>
              <a:gdLst>
                <a:gd name="T0" fmla="*/ 32 w 353"/>
                <a:gd name="T1" fmla="*/ 65 h 354"/>
                <a:gd name="T2" fmla="*/ 0 w 353"/>
                <a:gd name="T3" fmla="*/ 321 h 354"/>
                <a:gd name="T4" fmla="*/ 257 w 353"/>
                <a:gd name="T5" fmla="*/ 354 h 354"/>
                <a:gd name="T6" fmla="*/ 289 w 353"/>
                <a:gd name="T7" fmla="*/ 97 h 354"/>
                <a:gd name="T8" fmla="*/ 273 w 353"/>
                <a:gd name="T9" fmla="*/ 321 h 354"/>
                <a:gd name="T10" fmla="*/ 32 w 353"/>
                <a:gd name="T11" fmla="*/ 338 h 354"/>
                <a:gd name="T12" fmla="*/ 16 w 353"/>
                <a:gd name="T13" fmla="*/ 145 h 354"/>
                <a:gd name="T14" fmla="*/ 273 w 353"/>
                <a:gd name="T15" fmla="*/ 321 h 354"/>
                <a:gd name="T16" fmla="*/ 16 w 353"/>
                <a:gd name="T17" fmla="*/ 129 h 354"/>
                <a:gd name="T18" fmla="*/ 32 w 353"/>
                <a:gd name="T19" fmla="*/ 81 h 354"/>
                <a:gd name="T20" fmla="*/ 273 w 353"/>
                <a:gd name="T21" fmla="*/ 97 h 354"/>
                <a:gd name="T22" fmla="*/ 72 w 353"/>
                <a:gd name="T23" fmla="*/ 97 h 354"/>
                <a:gd name="T24" fmla="*/ 72 w 353"/>
                <a:gd name="T25" fmla="*/ 113 h 354"/>
                <a:gd name="T26" fmla="*/ 72 w 353"/>
                <a:gd name="T27" fmla="*/ 97 h 354"/>
                <a:gd name="T28" fmla="*/ 32 w 353"/>
                <a:gd name="T29" fmla="*/ 105 h 354"/>
                <a:gd name="T30" fmla="*/ 48 w 353"/>
                <a:gd name="T31" fmla="*/ 105 h 354"/>
                <a:gd name="T32" fmla="*/ 321 w 353"/>
                <a:gd name="T33" fmla="*/ 0 h 354"/>
                <a:gd name="T34" fmla="*/ 64 w 353"/>
                <a:gd name="T35" fmla="*/ 32 h 354"/>
                <a:gd name="T36" fmla="*/ 72 w 353"/>
                <a:gd name="T37" fmla="*/ 49 h 354"/>
                <a:gd name="T38" fmla="*/ 81 w 353"/>
                <a:gd name="T39" fmla="*/ 32 h 354"/>
                <a:gd name="T40" fmla="*/ 321 w 353"/>
                <a:gd name="T41" fmla="*/ 16 h 354"/>
                <a:gd name="T42" fmla="*/ 337 w 353"/>
                <a:gd name="T43" fmla="*/ 257 h 354"/>
                <a:gd name="T44" fmla="*/ 313 w 353"/>
                <a:gd name="T45" fmla="*/ 273 h 354"/>
                <a:gd name="T46" fmla="*/ 313 w 353"/>
                <a:gd name="T47" fmla="*/ 289 h 354"/>
                <a:gd name="T48" fmla="*/ 353 w 353"/>
                <a:gd name="T49" fmla="*/ 257 h 354"/>
                <a:gd name="T50" fmla="*/ 321 w 353"/>
                <a:gd name="T51" fmla="*/ 0 h 354"/>
                <a:gd name="T52" fmla="*/ 97 w 353"/>
                <a:gd name="T53" fmla="*/ 105 h 354"/>
                <a:gd name="T54" fmla="*/ 113 w 353"/>
                <a:gd name="T55" fmla="*/ 105 h 354"/>
                <a:gd name="T56" fmla="*/ 249 w 353"/>
                <a:gd name="T57" fmla="*/ 97 h 354"/>
                <a:gd name="T58" fmla="*/ 129 w 353"/>
                <a:gd name="T59" fmla="*/ 105 h 354"/>
                <a:gd name="T60" fmla="*/ 249 w 353"/>
                <a:gd name="T61" fmla="*/ 113 h 354"/>
                <a:gd name="T62" fmla="*/ 249 w 353"/>
                <a:gd name="T63" fmla="*/ 97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53" h="354">
                  <a:moveTo>
                    <a:pt x="257" y="65"/>
                  </a:moveTo>
                  <a:cubicBezTo>
                    <a:pt x="32" y="65"/>
                    <a:pt x="32" y="65"/>
                    <a:pt x="32" y="65"/>
                  </a:cubicBezTo>
                  <a:cubicBezTo>
                    <a:pt x="15" y="65"/>
                    <a:pt x="0" y="79"/>
                    <a:pt x="0" y="97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0" y="339"/>
                    <a:pt x="15" y="354"/>
                    <a:pt x="32" y="354"/>
                  </a:cubicBezTo>
                  <a:cubicBezTo>
                    <a:pt x="257" y="354"/>
                    <a:pt x="257" y="354"/>
                    <a:pt x="257" y="354"/>
                  </a:cubicBezTo>
                  <a:cubicBezTo>
                    <a:pt x="275" y="354"/>
                    <a:pt x="289" y="339"/>
                    <a:pt x="289" y="321"/>
                  </a:cubicBezTo>
                  <a:cubicBezTo>
                    <a:pt x="289" y="97"/>
                    <a:pt x="289" y="97"/>
                    <a:pt x="289" y="97"/>
                  </a:cubicBezTo>
                  <a:cubicBezTo>
                    <a:pt x="289" y="79"/>
                    <a:pt x="275" y="65"/>
                    <a:pt x="257" y="65"/>
                  </a:cubicBezTo>
                  <a:moveTo>
                    <a:pt x="273" y="321"/>
                  </a:moveTo>
                  <a:cubicBezTo>
                    <a:pt x="273" y="330"/>
                    <a:pt x="266" y="338"/>
                    <a:pt x="257" y="338"/>
                  </a:cubicBezTo>
                  <a:cubicBezTo>
                    <a:pt x="32" y="338"/>
                    <a:pt x="32" y="338"/>
                    <a:pt x="32" y="338"/>
                  </a:cubicBezTo>
                  <a:cubicBezTo>
                    <a:pt x="23" y="338"/>
                    <a:pt x="16" y="330"/>
                    <a:pt x="16" y="321"/>
                  </a:cubicBezTo>
                  <a:cubicBezTo>
                    <a:pt x="16" y="145"/>
                    <a:pt x="16" y="145"/>
                    <a:pt x="16" y="145"/>
                  </a:cubicBezTo>
                  <a:cubicBezTo>
                    <a:pt x="273" y="145"/>
                    <a:pt x="273" y="145"/>
                    <a:pt x="273" y="145"/>
                  </a:cubicBezTo>
                  <a:lnTo>
                    <a:pt x="273" y="321"/>
                  </a:lnTo>
                  <a:close/>
                  <a:moveTo>
                    <a:pt x="273" y="129"/>
                  </a:moveTo>
                  <a:cubicBezTo>
                    <a:pt x="16" y="129"/>
                    <a:pt x="16" y="129"/>
                    <a:pt x="16" y="129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16" y="88"/>
                    <a:pt x="23" y="81"/>
                    <a:pt x="32" y="81"/>
                  </a:cubicBezTo>
                  <a:cubicBezTo>
                    <a:pt x="257" y="81"/>
                    <a:pt x="257" y="81"/>
                    <a:pt x="257" y="81"/>
                  </a:cubicBezTo>
                  <a:cubicBezTo>
                    <a:pt x="266" y="81"/>
                    <a:pt x="273" y="88"/>
                    <a:pt x="273" y="97"/>
                  </a:cubicBezTo>
                  <a:lnTo>
                    <a:pt x="273" y="129"/>
                  </a:lnTo>
                  <a:close/>
                  <a:moveTo>
                    <a:pt x="72" y="97"/>
                  </a:moveTo>
                  <a:cubicBezTo>
                    <a:pt x="68" y="97"/>
                    <a:pt x="64" y="100"/>
                    <a:pt x="64" y="105"/>
                  </a:cubicBezTo>
                  <a:cubicBezTo>
                    <a:pt x="64" y="109"/>
                    <a:pt x="68" y="113"/>
                    <a:pt x="72" y="113"/>
                  </a:cubicBezTo>
                  <a:cubicBezTo>
                    <a:pt x="77" y="113"/>
                    <a:pt x="81" y="109"/>
                    <a:pt x="81" y="105"/>
                  </a:cubicBezTo>
                  <a:cubicBezTo>
                    <a:pt x="81" y="100"/>
                    <a:pt x="77" y="97"/>
                    <a:pt x="72" y="97"/>
                  </a:cubicBezTo>
                  <a:moveTo>
                    <a:pt x="40" y="97"/>
                  </a:moveTo>
                  <a:cubicBezTo>
                    <a:pt x="36" y="97"/>
                    <a:pt x="32" y="100"/>
                    <a:pt x="32" y="105"/>
                  </a:cubicBezTo>
                  <a:cubicBezTo>
                    <a:pt x="32" y="109"/>
                    <a:pt x="36" y="113"/>
                    <a:pt x="40" y="113"/>
                  </a:cubicBezTo>
                  <a:cubicBezTo>
                    <a:pt x="45" y="113"/>
                    <a:pt x="48" y="109"/>
                    <a:pt x="48" y="105"/>
                  </a:cubicBezTo>
                  <a:cubicBezTo>
                    <a:pt x="48" y="100"/>
                    <a:pt x="45" y="97"/>
                    <a:pt x="40" y="97"/>
                  </a:cubicBezTo>
                  <a:moveTo>
                    <a:pt x="321" y="0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79" y="0"/>
                    <a:pt x="64" y="15"/>
                    <a:pt x="64" y="32"/>
                  </a:cubicBezTo>
                  <a:cubicBezTo>
                    <a:pt x="64" y="41"/>
                    <a:pt x="64" y="41"/>
                    <a:pt x="64" y="41"/>
                  </a:cubicBezTo>
                  <a:cubicBezTo>
                    <a:pt x="64" y="45"/>
                    <a:pt x="68" y="49"/>
                    <a:pt x="72" y="49"/>
                  </a:cubicBezTo>
                  <a:cubicBezTo>
                    <a:pt x="77" y="49"/>
                    <a:pt x="81" y="45"/>
                    <a:pt x="81" y="41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1" y="24"/>
                    <a:pt x="88" y="16"/>
                    <a:pt x="97" y="16"/>
                  </a:cubicBezTo>
                  <a:cubicBezTo>
                    <a:pt x="321" y="16"/>
                    <a:pt x="321" y="16"/>
                    <a:pt x="321" y="16"/>
                  </a:cubicBezTo>
                  <a:cubicBezTo>
                    <a:pt x="330" y="16"/>
                    <a:pt x="337" y="24"/>
                    <a:pt x="337" y="32"/>
                  </a:cubicBezTo>
                  <a:cubicBezTo>
                    <a:pt x="337" y="257"/>
                    <a:pt x="337" y="257"/>
                    <a:pt x="337" y="257"/>
                  </a:cubicBezTo>
                  <a:cubicBezTo>
                    <a:pt x="337" y="266"/>
                    <a:pt x="330" y="273"/>
                    <a:pt x="321" y="273"/>
                  </a:cubicBezTo>
                  <a:cubicBezTo>
                    <a:pt x="313" y="273"/>
                    <a:pt x="313" y="273"/>
                    <a:pt x="313" y="273"/>
                  </a:cubicBezTo>
                  <a:cubicBezTo>
                    <a:pt x="309" y="273"/>
                    <a:pt x="305" y="277"/>
                    <a:pt x="305" y="281"/>
                  </a:cubicBezTo>
                  <a:cubicBezTo>
                    <a:pt x="305" y="286"/>
                    <a:pt x="309" y="289"/>
                    <a:pt x="313" y="289"/>
                  </a:cubicBezTo>
                  <a:cubicBezTo>
                    <a:pt x="321" y="289"/>
                    <a:pt x="321" y="289"/>
                    <a:pt x="321" y="289"/>
                  </a:cubicBezTo>
                  <a:cubicBezTo>
                    <a:pt x="339" y="289"/>
                    <a:pt x="353" y="275"/>
                    <a:pt x="353" y="257"/>
                  </a:cubicBezTo>
                  <a:cubicBezTo>
                    <a:pt x="353" y="32"/>
                    <a:pt x="353" y="32"/>
                    <a:pt x="353" y="32"/>
                  </a:cubicBezTo>
                  <a:cubicBezTo>
                    <a:pt x="353" y="15"/>
                    <a:pt x="339" y="0"/>
                    <a:pt x="321" y="0"/>
                  </a:cubicBezTo>
                  <a:moveTo>
                    <a:pt x="105" y="97"/>
                  </a:moveTo>
                  <a:cubicBezTo>
                    <a:pt x="100" y="97"/>
                    <a:pt x="97" y="100"/>
                    <a:pt x="97" y="105"/>
                  </a:cubicBezTo>
                  <a:cubicBezTo>
                    <a:pt x="97" y="109"/>
                    <a:pt x="100" y="113"/>
                    <a:pt x="105" y="113"/>
                  </a:cubicBezTo>
                  <a:cubicBezTo>
                    <a:pt x="109" y="113"/>
                    <a:pt x="113" y="109"/>
                    <a:pt x="113" y="105"/>
                  </a:cubicBezTo>
                  <a:cubicBezTo>
                    <a:pt x="113" y="100"/>
                    <a:pt x="109" y="97"/>
                    <a:pt x="105" y="97"/>
                  </a:cubicBezTo>
                  <a:moveTo>
                    <a:pt x="249" y="97"/>
                  </a:moveTo>
                  <a:cubicBezTo>
                    <a:pt x="137" y="97"/>
                    <a:pt x="137" y="97"/>
                    <a:pt x="137" y="97"/>
                  </a:cubicBezTo>
                  <a:cubicBezTo>
                    <a:pt x="132" y="97"/>
                    <a:pt x="129" y="100"/>
                    <a:pt x="129" y="105"/>
                  </a:cubicBezTo>
                  <a:cubicBezTo>
                    <a:pt x="129" y="109"/>
                    <a:pt x="132" y="113"/>
                    <a:pt x="137" y="113"/>
                  </a:cubicBezTo>
                  <a:cubicBezTo>
                    <a:pt x="249" y="113"/>
                    <a:pt x="249" y="113"/>
                    <a:pt x="249" y="113"/>
                  </a:cubicBezTo>
                  <a:cubicBezTo>
                    <a:pt x="254" y="113"/>
                    <a:pt x="257" y="109"/>
                    <a:pt x="257" y="105"/>
                  </a:cubicBezTo>
                  <a:cubicBezTo>
                    <a:pt x="257" y="100"/>
                    <a:pt x="254" y="97"/>
                    <a:pt x="249" y="9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196805" y="3585911"/>
            <a:ext cx="700958" cy="700339"/>
            <a:chOff x="3196805" y="3585911"/>
            <a:chExt cx="700958" cy="700339"/>
          </a:xfrm>
        </p:grpSpPr>
        <p:sp>
          <p:nvSpPr>
            <p:cNvPr id="21" name="Freeform 130"/>
            <p:cNvSpPr>
              <a:spLocks/>
            </p:cNvSpPr>
            <p:nvPr/>
          </p:nvSpPr>
          <p:spPr bwMode="auto">
            <a:xfrm>
              <a:off x="3196805" y="3585911"/>
              <a:ext cx="700958" cy="700339"/>
            </a:xfrm>
            <a:custGeom>
              <a:avLst/>
              <a:gdLst>
                <a:gd name="T0" fmla="*/ 2489 w 2489"/>
                <a:gd name="T1" fmla="*/ 1226 h 2486"/>
                <a:gd name="T2" fmla="*/ 2173 w 2489"/>
                <a:gd name="T3" fmla="*/ 390 h 2486"/>
                <a:gd name="T4" fmla="*/ 1261 w 2489"/>
                <a:gd name="T5" fmla="*/ 0 h 2486"/>
                <a:gd name="T6" fmla="*/ 0 w 2489"/>
                <a:gd name="T7" fmla="*/ 1261 h 2486"/>
                <a:gd name="T8" fmla="*/ 317 w 2489"/>
                <a:gd name="T9" fmla="*/ 2096 h 2486"/>
                <a:gd name="T10" fmla="*/ 1229 w 2489"/>
                <a:gd name="T11" fmla="*/ 2486 h 2486"/>
                <a:gd name="T12" fmla="*/ 2489 w 2489"/>
                <a:gd name="T13" fmla="*/ 1226 h 2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9" h="2486">
                  <a:moveTo>
                    <a:pt x="2489" y="1226"/>
                  </a:moveTo>
                  <a:cubicBezTo>
                    <a:pt x="2489" y="905"/>
                    <a:pt x="2370" y="613"/>
                    <a:pt x="2173" y="390"/>
                  </a:cubicBezTo>
                  <a:cubicBezTo>
                    <a:pt x="1943" y="150"/>
                    <a:pt x="1619" y="0"/>
                    <a:pt x="1261" y="0"/>
                  </a:cubicBezTo>
                  <a:cubicBezTo>
                    <a:pt x="565" y="0"/>
                    <a:pt x="0" y="565"/>
                    <a:pt x="0" y="1261"/>
                  </a:cubicBezTo>
                  <a:cubicBezTo>
                    <a:pt x="0" y="1581"/>
                    <a:pt x="120" y="1874"/>
                    <a:pt x="317" y="2096"/>
                  </a:cubicBezTo>
                  <a:cubicBezTo>
                    <a:pt x="546" y="2337"/>
                    <a:pt x="870" y="2486"/>
                    <a:pt x="1229" y="2486"/>
                  </a:cubicBezTo>
                  <a:cubicBezTo>
                    <a:pt x="1925" y="2486"/>
                    <a:pt x="2489" y="1922"/>
                    <a:pt x="2489" y="12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  <p:sp>
          <p:nvSpPr>
            <p:cNvPr id="22" name="Oval 132"/>
            <p:cNvSpPr>
              <a:spLocks noChangeArrowheads="1"/>
            </p:cNvSpPr>
            <p:nvPr/>
          </p:nvSpPr>
          <p:spPr bwMode="auto">
            <a:xfrm>
              <a:off x="3244238" y="3632691"/>
              <a:ext cx="599288" cy="599973"/>
            </a:xfrm>
            <a:prstGeom prst="ellipse">
              <a:avLst/>
            </a:prstGeom>
            <a:solidFill>
              <a:srgbClr val="777777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  <p:sp>
          <p:nvSpPr>
            <p:cNvPr id="43" name="Freeform 51"/>
            <p:cNvSpPr>
              <a:spLocks noEditPoints="1"/>
            </p:cNvSpPr>
            <p:nvPr/>
          </p:nvSpPr>
          <p:spPr bwMode="auto">
            <a:xfrm>
              <a:off x="3422740" y="3811536"/>
              <a:ext cx="242285" cy="242285"/>
            </a:xfrm>
            <a:custGeom>
              <a:avLst/>
              <a:gdLst>
                <a:gd name="T0" fmla="*/ 0 w 353"/>
                <a:gd name="T1" fmla="*/ 177 h 353"/>
                <a:gd name="T2" fmla="*/ 353 w 353"/>
                <a:gd name="T3" fmla="*/ 177 h 353"/>
                <a:gd name="T4" fmla="*/ 265 w 353"/>
                <a:gd name="T5" fmla="*/ 43 h 353"/>
                <a:gd name="T6" fmla="*/ 260 w 353"/>
                <a:gd name="T7" fmla="*/ 97 h 353"/>
                <a:gd name="T8" fmla="*/ 248 w 353"/>
                <a:gd name="T9" fmla="*/ 137 h 353"/>
                <a:gd name="T10" fmla="*/ 171 w 353"/>
                <a:gd name="T11" fmla="*/ 52 h 353"/>
                <a:gd name="T12" fmla="*/ 265 w 353"/>
                <a:gd name="T13" fmla="*/ 43 h 353"/>
                <a:gd name="T14" fmla="*/ 278 w 353"/>
                <a:gd name="T15" fmla="*/ 236 h 353"/>
                <a:gd name="T16" fmla="*/ 200 w 353"/>
                <a:gd name="T17" fmla="*/ 240 h 353"/>
                <a:gd name="T18" fmla="*/ 231 w 353"/>
                <a:gd name="T19" fmla="*/ 201 h 353"/>
                <a:gd name="T20" fmla="*/ 203 w 353"/>
                <a:gd name="T21" fmla="*/ 18 h 353"/>
                <a:gd name="T22" fmla="*/ 168 w 353"/>
                <a:gd name="T23" fmla="*/ 17 h 353"/>
                <a:gd name="T24" fmla="*/ 219 w 353"/>
                <a:gd name="T25" fmla="*/ 189 h 353"/>
                <a:gd name="T26" fmla="*/ 176 w 353"/>
                <a:gd name="T27" fmla="*/ 217 h 353"/>
                <a:gd name="T28" fmla="*/ 64 w 353"/>
                <a:gd name="T29" fmla="*/ 195 h 353"/>
                <a:gd name="T30" fmla="*/ 104 w 353"/>
                <a:gd name="T31" fmla="*/ 120 h 353"/>
                <a:gd name="T32" fmla="*/ 126 w 353"/>
                <a:gd name="T33" fmla="*/ 87 h 353"/>
                <a:gd name="T34" fmla="*/ 219 w 353"/>
                <a:gd name="T35" fmla="*/ 189 h 353"/>
                <a:gd name="T36" fmla="*/ 16 w 353"/>
                <a:gd name="T37" fmla="*/ 180 h 353"/>
                <a:gd name="T38" fmla="*/ 40 w 353"/>
                <a:gd name="T39" fmla="*/ 257 h 353"/>
                <a:gd name="T40" fmla="*/ 50 w 353"/>
                <a:gd name="T41" fmla="*/ 186 h 353"/>
                <a:gd name="T42" fmla="*/ 152 w 353"/>
                <a:gd name="T43" fmla="*/ 18 h 353"/>
                <a:gd name="T44" fmla="*/ 115 w 353"/>
                <a:gd name="T45" fmla="*/ 75 h 353"/>
                <a:gd name="T46" fmla="*/ 80 w 353"/>
                <a:gd name="T47" fmla="*/ 96 h 353"/>
                <a:gd name="T48" fmla="*/ 50 w 353"/>
                <a:gd name="T49" fmla="*/ 186 h 353"/>
                <a:gd name="T50" fmla="*/ 56 w 353"/>
                <a:gd name="T51" fmla="*/ 257 h 353"/>
                <a:gd name="T52" fmla="*/ 154 w 353"/>
                <a:gd name="T53" fmla="*/ 249 h 353"/>
                <a:gd name="T54" fmla="*/ 59 w 353"/>
                <a:gd name="T55" fmla="*/ 286 h 353"/>
                <a:gd name="T56" fmla="*/ 176 w 353"/>
                <a:gd name="T57" fmla="*/ 337 h 353"/>
                <a:gd name="T58" fmla="*/ 166 w 353"/>
                <a:gd name="T59" fmla="*/ 262 h 353"/>
                <a:gd name="T60" fmla="*/ 195 w 353"/>
                <a:gd name="T61" fmla="*/ 256 h 353"/>
                <a:gd name="T62" fmla="*/ 300 w 353"/>
                <a:gd name="T63" fmla="*/ 248 h 353"/>
                <a:gd name="T64" fmla="*/ 176 w 353"/>
                <a:gd name="T65" fmla="*/ 337 h 353"/>
                <a:gd name="T66" fmla="*/ 240 w 353"/>
                <a:gd name="T67" fmla="*/ 187 h 353"/>
                <a:gd name="T68" fmla="*/ 265 w 353"/>
                <a:gd name="T69" fmla="*/ 145 h 353"/>
                <a:gd name="T70" fmla="*/ 276 w 353"/>
                <a:gd name="T71" fmla="*/ 99 h 353"/>
                <a:gd name="T72" fmla="*/ 337 w 353"/>
                <a:gd name="T73" fmla="*/ 177 h 353"/>
                <a:gd name="T74" fmla="*/ 301 w 353"/>
                <a:gd name="T75" fmla="*/ 231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53" h="353">
                  <a:moveTo>
                    <a:pt x="176" y="0"/>
                  </a:moveTo>
                  <a:cubicBezTo>
                    <a:pt x="79" y="0"/>
                    <a:pt x="0" y="79"/>
                    <a:pt x="0" y="177"/>
                  </a:cubicBezTo>
                  <a:cubicBezTo>
                    <a:pt x="0" y="274"/>
                    <a:pt x="79" y="353"/>
                    <a:pt x="176" y="353"/>
                  </a:cubicBezTo>
                  <a:cubicBezTo>
                    <a:pt x="274" y="353"/>
                    <a:pt x="353" y="274"/>
                    <a:pt x="353" y="177"/>
                  </a:cubicBezTo>
                  <a:cubicBezTo>
                    <a:pt x="353" y="79"/>
                    <a:pt x="274" y="0"/>
                    <a:pt x="176" y="0"/>
                  </a:cubicBezTo>
                  <a:moveTo>
                    <a:pt x="265" y="43"/>
                  </a:moveTo>
                  <a:cubicBezTo>
                    <a:pt x="265" y="44"/>
                    <a:pt x="265" y="46"/>
                    <a:pt x="265" y="48"/>
                  </a:cubicBezTo>
                  <a:cubicBezTo>
                    <a:pt x="265" y="65"/>
                    <a:pt x="263" y="81"/>
                    <a:pt x="260" y="97"/>
                  </a:cubicBezTo>
                  <a:cubicBezTo>
                    <a:pt x="249" y="99"/>
                    <a:pt x="241" y="109"/>
                    <a:pt x="241" y="120"/>
                  </a:cubicBezTo>
                  <a:cubicBezTo>
                    <a:pt x="241" y="127"/>
                    <a:pt x="243" y="133"/>
                    <a:pt x="248" y="137"/>
                  </a:cubicBezTo>
                  <a:cubicBezTo>
                    <a:pt x="242" y="150"/>
                    <a:pt x="236" y="163"/>
                    <a:pt x="229" y="175"/>
                  </a:cubicBezTo>
                  <a:cubicBezTo>
                    <a:pt x="199" y="141"/>
                    <a:pt x="178" y="99"/>
                    <a:pt x="171" y="52"/>
                  </a:cubicBezTo>
                  <a:cubicBezTo>
                    <a:pt x="189" y="40"/>
                    <a:pt x="209" y="32"/>
                    <a:pt x="231" y="26"/>
                  </a:cubicBezTo>
                  <a:cubicBezTo>
                    <a:pt x="243" y="30"/>
                    <a:pt x="254" y="36"/>
                    <a:pt x="265" y="43"/>
                  </a:cubicBezTo>
                  <a:moveTo>
                    <a:pt x="231" y="201"/>
                  </a:moveTo>
                  <a:cubicBezTo>
                    <a:pt x="245" y="214"/>
                    <a:pt x="261" y="226"/>
                    <a:pt x="278" y="236"/>
                  </a:cubicBezTo>
                  <a:cubicBezTo>
                    <a:pt x="260" y="239"/>
                    <a:pt x="243" y="241"/>
                    <a:pt x="225" y="241"/>
                  </a:cubicBezTo>
                  <a:cubicBezTo>
                    <a:pt x="217" y="241"/>
                    <a:pt x="208" y="240"/>
                    <a:pt x="200" y="240"/>
                  </a:cubicBezTo>
                  <a:cubicBezTo>
                    <a:pt x="200" y="238"/>
                    <a:pt x="200" y="237"/>
                    <a:pt x="200" y="235"/>
                  </a:cubicBezTo>
                  <a:cubicBezTo>
                    <a:pt x="211" y="225"/>
                    <a:pt x="222" y="213"/>
                    <a:pt x="231" y="201"/>
                  </a:cubicBezTo>
                  <a:moveTo>
                    <a:pt x="176" y="16"/>
                  </a:moveTo>
                  <a:cubicBezTo>
                    <a:pt x="185" y="16"/>
                    <a:pt x="194" y="17"/>
                    <a:pt x="203" y="18"/>
                  </a:cubicBezTo>
                  <a:cubicBezTo>
                    <a:pt x="191" y="23"/>
                    <a:pt x="180" y="28"/>
                    <a:pt x="169" y="34"/>
                  </a:cubicBezTo>
                  <a:cubicBezTo>
                    <a:pt x="169" y="28"/>
                    <a:pt x="169" y="22"/>
                    <a:pt x="168" y="17"/>
                  </a:cubicBezTo>
                  <a:cubicBezTo>
                    <a:pt x="171" y="16"/>
                    <a:pt x="174" y="16"/>
                    <a:pt x="176" y="16"/>
                  </a:cubicBezTo>
                  <a:moveTo>
                    <a:pt x="219" y="189"/>
                  </a:moveTo>
                  <a:cubicBezTo>
                    <a:pt x="211" y="201"/>
                    <a:pt x="201" y="212"/>
                    <a:pt x="191" y="222"/>
                  </a:cubicBezTo>
                  <a:cubicBezTo>
                    <a:pt x="187" y="219"/>
                    <a:pt x="182" y="217"/>
                    <a:pt x="176" y="217"/>
                  </a:cubicBezTo>
                  <a:cubicBezTo>
                    <a:pt x="166" y="217"/>
                    <a:pt x="157" y="223"/>
                    <a:pt x="154" y="233"/>
                  </a:cubicBezTo>
                  <a:cubicBezTo>
                    <a:pt x="122" y="225"/>
                    <a:pt x="92" y="212"/>
                    <a:pt x="64" y="195"/>
                  </a:cubicBezTo>
                  <a:cubicBezTo>
                    <a:pt x="71" y="168"/>
                    <a:pt x="83" y="142"/>
                    <a:pt x="99" y="120"/>
                  </a:cubicBezTo>
                  <a:cubicBezTo>
                    <a:pt x="101" y="120"/>
                    <a:pt x="102" y="120"/>
                    <a:pt x="104" y="120"/>
                  </a:cubicBezTo>
                  <a:cubicBezTo>
                    <a:pt x="118" y="120"/>
                    <a:pt x="128" y="110"/>
                    <a:pt x="128" y="96"/>
                  </a:cubicBezTo>
                  <a:cubicBezTo>
                    <a:pt x="128" y="93"/>
                    <a:pt x="128" y="90"/>
                    <a:pt x="126" y="87"/>
                  </a:cubicBezTo>
                  <a:cubicBezTo>
                    <a:pt x="136" y="78"/>
                    <a:pt x="146" y="69"/>
                    <a:pt x="156" y="61"/>
                  </a:cubicBezTo>
                  <a:cubicBezTo>
                    <a:pt x="165" y="110"/>
                    <a:pt x="188" y="154"/>
                    <a:pt x="219" y="189"/>
                  </a:cubicBezTo>
                  <a:moveTo>
                    <a:pt x="40" y="261"/>
                  </a:moveTo>
                  <a:cubicBezTo>
                    <a:pt x="25" y="237"/>
                    <a:pt x="17" y="210"/>
                    <a:pt x="16" y="180"/>
                  </a:cubicBezTo>
                  <a:cubicBezTo>
                    <a:pt x="26" y="188"/>
                    <a:pt x="36" y="196"/>
                    <a:pt x="46" y="203"/>
                  </a:cubicBezTo>
                  <a:cubicBezTo>
                    <a:pt x="42" y="220"/>
                    <a:pt x="40" y="238"/>
                    <a:pt x="40" y="257"/>
                  </a:cubicBezTo>
                  <a:cubicBezTo>
                    <a:pt x="40" y="258"/>
                    <a:pt x="40" y="260"/>
                    <a:pt x="40" y="261"/>
                  </a:cubicBezTo>
                  <a:moveTo>
                    <a:pt x="50" y="186"/>
                  </a:moveTo>
                  <a:cubicBezTo>
                    <a:pt x="38" y="178"/>
                    <a:pt x="27" y="169"/>
                    <a:pt x="17" y="159"/>
                  </a:cubicBezTo>
                  <a:cubicBezTo>
                    <a:pt x="25" y="87"/>
                    <a:pt x="81" y="29"/>
                    <a:pt x="152" y="18"/>
                  </a:cubicBezTo>
                  <a:cubicBezTo>
                    <a:pt x="153" y="27"/>
                    <a:pt x="153" y="35"/>
                    <a:pt x="154" y="44"/>
                  </a:cubicBezTo>
                  <a:cubicBezTo>
                    <a:pt x="140" y="53"/>
                    <a:pt x="127" y="63"/>
                    <a:pt x="115" y="75"/>
                  </a:cubicBezTo>
                  <a:cubicBezTo>
                    <a:pt x="112" y="73"/>
                    <a:pt x="108" y="72"/>
                    <a:pt x="104" y="72"/>
                  </a:cubicBezTo>
                  <a:cubicBezTo>
                    <a:pt x="91" y="72"/>
                    <a:pt x="80" y="83"/>
                    <a:pt x="80" y="96"/>
                  </a:cubicBezTo>
                  <a:cubicBezTo>
                    <a:pt x="80" y="102"/>
                    <a:pt x="82" y="107"/>
                    <a:pt x="85" y="111"/>
                  </a:cubicBezTo>
                  <a:cubicBezTo>
                    <a:pt x="70" y="134"/>
                    <a:pt x="58" y="159"/>
                    <a:pt x="50" y="186"/>
                  </a:cubicBezTo>
                  <a:moveTo>
                    <a:pt x="58" y="284"/>
                  </a:moveTo>
                  <a:cubicBezTo>
                    <a:pt x="57" y="275"/>
                    <a:pt x="56" y="266"/>
                    <a:pt x="56" y="257"/>
                  </a:cubicBezTo>
                  <a:cubicBezTo>
                    <a:pt x="56" y="241"/>
                    <a:pt x="58" y="226"/>
                    <a:pt x="61" y="212"/>
                  </a:cubicBezTo>
                  <a:cubicBezTo>
                    <a:pt x="89" y="229"/>
                    <a:pt x="121" y="242"/>
                    <a:pt x="154" y="249"/>
                  </a:cubicBezTo>
                  <a:cubicBezTo>
                    <a:pt x="154" y="249"/>
                    <a:pt x="154" y="250"/>
                    <a:pt x="154" y="250"/>
                  </a:cubicBezTo>
                  <a:cubicBezTo>
                    <a:pt x="126" y="269"/>
                    <a:pt x="94" y="281"/>
                    <a:pt x="59" y="286"/>
                  </a:cubicBezTo>
                  <a:cubicBezTo>
                    <a:pt x="59" y="286"/>
                    <a:pt x="58" y="285"/>
                    <a:pt x="58" y="284"/>
                  </a:cubicBezTo>
                  <a:moveTo>
                    <a:pt x="176" y="337"/>
                  </a:moveTo>
                  <a:cubicBezTo>
                    <a:pt x="137" y="337"/>
                    <a:pt x="101" y="323"/>
                    <a:pt x="74" y="300"/>
                  </a:cubicBezTo>
                  <a:cubicBezTo>
                    <a:pt x="107" y="293"/>
                    <a:pt x="138" y="280"/>
                    <a:pt x="166" y="262"/>
                  </a:cubicBezTo>
                  <a:cubicBezTo>
                    <a:pt x="169" y="264"/>
                    <a:pt x="173" y="265"/>
                    <a:pt x="176" y="265"/>
                  </a:cubicBezTo>
                  <a:cubicBezTo>
                    <a:pt x="184" y="265"/>
                    <a:pt x="191" y="261"/>
                    <a:pt x="195" y="256"/>
                  </a:cubicBezTo>
                  <a:cubicBezTo>
                    <a:pt x="205" y="256"/>
                    <a:pt x="215" y="257"/>
                    <a:pt x="225" y="257"/>
                  </a:cubicBezTo>
                  <a:cubicBezTo>
                    <a:pt x="250" y="257"/>
                    <a:pt x="275" y="254"/>
                    <a:pt x="300" y="248"/>
                  </a:cubicBezTo>
                  <a:cubicBezTo>
                    <a:pt x="305" y="251"/>
                    <a:pt x="311" y="253"/>
                    <a:pt x="316" y="255"/>
                  </a:cubicBezTo>
                  <a:cubicBezTo>
                    <a:pt x="289" y="304"/>
                    <a:pt x="237" y="337"/>
                    <a:pt x="176" y="337"/>
                  </a:cubicBezTo>
                  <a:moveTo>
                    <a:pt x="301" y="231"/>
                  </a:moveTo>
                  <a:cubicBezTo>
                    <a:pt x="279" y="220"/>
                    <a:pt x="258" y="205"/>
                    <a:pt x="240" y="187"/>
                  </a:cubicBezTo>
                  <a:cubicBezTo>
                    <a:pt x="249" y="174"/>
                    <a:pt x="256" y="159"/>
                    <a:pt x="262" y="144"/>
                  </a:cubicBezTo>
                  <a:cubicBezTo>
                    <a:pt x="263" y="144"/>
                    <a:pt x="264" y="145"/>
                    <a:pt x="265" y="145"/>
                  </a:cubicBezTo>
                  <a:cubicBezTo>
                    <a:pt x="278" y="145"/>
                    <a:pt x="289" y="134"/>
                    <a:pt x="289" y="120"/>
                  </a:cubicBezTo>
                  <a:cubicBezTo>
                    <a:pt x="289" y="111"/>
                    <a:pt x="283" y="103"/>
                    <a:pt x="276" y="99"/>
                  </a:cubicBezTo>
                  <a:cubicBezTo>
                    <a:pt x="278" y="85"/>
                    <a:pt x="280" y="70"/>
                    <a:pt x="281" y="55"/>
                  </a:cubicBezTo>
                  <a:cubicBezTo>
                    <a:pt x="315" y="84"/>
                    <a:pt x="337" y="128"/>
                    <a:pt x="337" y="177"/>
                  </a:cubicBezTo>
                  <a:cubicBezTo>
                    <a:pt x="337" y="192"/>
                    <a:pt x="335" y="208"/>
                    <a:pt x="330" y="222"/>
                  </a:cubicBezTo>
                  <a:cubicBezTo>
                    <a:pt x="321" y="225"/>
                    <a:pt x="311" y="229"/>
                    <a:pt x="301" y="23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361992" y="1625107"/>
            <a:ext cx="1519201" cy="484489"/>
            <a:chOff x="1361992" y="1625107"/>
            <a:chExt cx="1519201" cy="484489"/>
          </a:xfrm>
        </p:grpSpPr>
        <p:sp>
          <p:nvSpPr>
            <p:cNvPr id="45" name="TextBox 44"/>
            <p:cNvSpPr txBox="1"/>
            <p:nvPr/>
          </p:nvSpPr>
          <p:spPr>
            <a:xfrm>
              <a:off x="1362004" y="1625107"/>
              <a:ext cx="151913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b="1" cap="all" spc="20" dirty="0">
                  <a:solidFill>
                    <a:schemeClr val="accent1"/>
                  </a:solidFill>
                  <a:latin typeface="Lato" panose="020F0502020204030203" pitchFamily="34" charset="0"/>
                </a:rPr>
                <a:t>Maintenance</a:t>
              </a:r>
              <a:endParaRPr lang="en-US" sz="900" b="1" cap="all" spc="20" dirty="0">
                <a:solidFill>
                  <a:schemeClr val="accent2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61992" y="1809514"/>
              <a:ext cx="1519201" cy="3000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en-US" sz="750" dirty="0">
                  <a:solidFill>
                    <a:schemeClr val="accent4"/>
                  </a:solidFill>
                  <a:latin typeface="Lato" panose="020F0502020204030203" pitchFamily="34" charset="0"/>
                </a:rPr>
                <a:t>Insert some data and analysis about the main title here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40373" y="2680358"/>
            <a:ext cx="1519201" cy="484489"/>
            <a:chOff x="940373" y="2680358"/>
            <a:chExt cx="1519201" cy="484489"/>
          </a:xfrm>
        </p:grpSpPr>
        <p:sp>
          <p:nvSpPr>
            <p:cNvPr id="50" name="TextBox 49"/>
            <p:cNvSpPr txBox="1"/>
            <p:nvPr/>
          </p:nvSpPr>
          <p:spPr>
            <a:xfrm>
              <a:off x="940385" y="2680358"/>
              <a:ext cx="151913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b="1" cap="all" spc="20" dirty="0">
                  <a:solidFill>
                    <a:schemeClr val="accent1"/>
                  </a:solidFill>
                  <a:latin typeface="Lato" panose="020F0502020204030203" pitchFamily="34" charset="0"/>
                </a:rPr>
                <a:t>Global reach</a:t>
              </a:r>
              <a:endParaRPr lang="en-US" sz="900" b="1" cap="all" spc="20" dirty="0">
                <a:solidFill>
                  <a:schemeClr val="accent2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40373" y="2864765"/>
              <a:ext cx="1519201" cy="3000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en-US" sz="750" dirty="0">
                  <a:solidFill>
                    <a:schemeClr val="accent4"/>
                  </a:solidFill>
                  <a:latin typeface="Lato" panose="020F0502020204030203" pitchFamily="34" charset="0"/>
                </a:rPr>
                <a:t>Insert some data and analysis about the main title here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61992" y="3702361"/>
            <a:ext cx="1519201" cy="484489"/>
            <a:chOff x="1361992" y="3702361"/>
            <a:chExt cx="1519201" cy="484489"/>
          </a:xfrm>
        </p:grpSpPr>
        <p:sp>
          <p:nvSpPr>
            <p:cNvPr id="54" name="TextBox 53"/>
            <p:cNvSpPr txBox="1"/>
            <p:nvPr/>
          </p:nvSpPr>
          <p:spPr>
            <a:xfrm>
              <a:off x="1362004" y="3702361"/>
              <a:ext cx="151913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b="1" cap="all" spc="20" dirty="0">
                  <a:solidFill>
                    <a:schemeClr val="accent1"/>
                  </a:solidFill>
                  <a:latin typeface="Lato" panose="020F0502020204030203" pitchFamily="34" charset="0"/>
                </a:rPr>
                <a:t>connection</a:t>
              </a:r>
              <a:endParaRPr lang="en-US" sz="900" b="1" cap="all" spc="20" dirty="0">
                <a:solidFill>
                  <a:schemeClr val="accent2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361992" y="3886768"/>
              <a:ext cx="1519201" cy="3000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en-US" sz="750" dirty="0">
                  <a:solidFill>
                    <a:schemeClr val="accent4"/>
                  </a:solidFill>
                  <a:latin typeface="Lato" panose="020F0502020204030203" pitchFamily="34" charset="0"/>
                </a:rPr>
                <a:t>Insert some data and analysis about the main title here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260488" y="3702361"/>
            <a:ext cx="1519201" cy="484489"/>
            <a:chOff x="6260488" y="3702361"/>
            <a:chExt cx="1519201" cy="484489"/>
          </a:xfrm>
        </p:grpSpPr>
        <p:sp>
          <p:nvSpPr>
            <p:cNvPr id="59" name="TextBox 58"/>
            <p:cNvSpPr txBox="1"/>
            <p:nvPr/>
          </p:nvSpPr>
          <p:spPr>
            <a:xfrm>
              <a:off x="6260500" y="3702361"/>
              <a:ext cx="151913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b="1" cap="all" spc="20" dirty="0">
                  <a:solidFill>
                    <a:schemeClr val="accent1"/>
                  </a:solidFill>
                  <a:latin typeface="Lato" panose="020F0502020204030203" pitchFamily="34" charset="0"/>
                </a:rPr>
                <a:t>Vision &amp; mission</a:t>
              </a:r>
              <a:endParaRPr lang="en-US" sz="900" b="1" cap="all" spc="20" dirty="0">
                <a:solidFill>
                  <a:schemeClr val="accent2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260488" y="3886768"/>
              <a:ext cx="1519201" cy="3000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750" dirty="0">
                  <a:solidFill>
                    <a:schemeClr val="accent4"/>
                  </a:solidFill>
                  <a:latin typeface="Lato" panose="020F0502020204030203" pitchFamily="34" charset="0"/>
                </a:rPr>
                <a:t>Insert some data and analysis about the main title here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672666" y="2680358"/>
            <a:ext cx="1519201" cy="484489"/>
            <a:chOff x="6672666" y="2680358"/>
            <a:chExt cx="1519201" cy="484489"/>
          </a:xfrm>
        </p:grpSpPr>
        <p:sp>
          <p:nvSpPr>
            <p:cNvPr id="63" name="TextBox 62"/>
            <p:cNvSpPr txBox="1"/>
            <p:nvPr/>
          </p:nvSpPr>
          <p:spPr>
            <a:xfrm>
              <a:off x="6672678" y="2680358"/>
              <a:ext cx="151913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b="1" cap="all" spc="20" dirty="0">
                  <a:solidFill>
                    <a:schemeClr val="accent1"/>
                  </a:solidFill>
                  <a:latin typeface="Lato" panose="020F0502020204030203" pitchFamily="34" charset="0"/>
                </a:rPr>
                <a:t>Background</a:t>
              </a:r>
              <a:endParaRPr lang="en-US" sz="900" b="1" cap="all" spc="20" dirty="0">
                <a:solidFill>
                  <a:schemeClr val="accent2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672666" y="2864765"/>
              <a:ext cx="1519201" cy="3000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750" dirty="0">
                  <a:solidFill>
                    <a:schemeClr val="accent4"/>
                  </a:solidFill>
                  <a:latin typeface="Lato" panose="020F0502020204030203" pitchFamily="34" charset="0"/>
                </a:rPr>
                <a:t>Insert some data and analysis about the main title here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260438" y="1625107"/>
            <a:ext cx="1519201" cy="484489"/>
            <a:chOff x="6260438" y="1625107"/>
            <a:chExt cx="1519201" cy="484489"/>
          </a:xfrm>
        </p:grpSpPr>
        <p:sp>
          <p:nvSpPr>
            <p:cNvPr id="67" name="TextBox 66"/>
            <p:cNvSpPr txBox="1"/>
            <p:nvPr/>
          </p:nvSpPr>
          <p:spPr>
            <a:xfrm>
              <a:off x="6260450" y="1625107"/>
              <a:ext cx="151913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b="1" cap="all" spc="20" dirty="0">
                  <a:solidFill>
                    <a:schemeClr val="accent1"/>
                  </a:solidFill>
                  <a:latin typeface="Lato" panose="020F0502020204030203" pitchFamily="34" charset="0"/>
                </a:rPr>
                <a:t>Web analytics</a:t>
              </a:r>
              <a:endParaRPr lang="en-US" sz="900" b="1" cap="all" spc="20" dirty="0">
                <a:solidFill>
                  <a:schemeClr val="accent2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260438" y="1809514"/>
              <a:ext cx="1519201" cy="3000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750" dirty="0">
                  <a:solidFill>
                    <a:schemeClr val="accent4"/>
                  </a:solidFill>
                  <a:latin typeface="Lato" panose="020F0502020204030203" pitchFamily="34" charset="0"/>
                </a:rPr>
                <a:t>Insert some data and analysis about the main title here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883796" y="2664679"/>
            <a:ext cx="1376408" cy="535884"/>
            <a:chOff x="3883796" y="2664679"/>
            <a:chExt cx="1376408" cy="535884"/>
          </a:xfrm>
        </p:grpSpPr>
        <p:sp>
          <p:nvSpPr>
            <p:cNvPr id="69" name="TextBox 68"/>
            <p:cNvSpPr txBox="1"/>
            <p:nvPr/>
          </p:nvSpPr>
          <p:spPr>
            <a:xfrm>
              <a:off x="3883796" y="2917472"/>
              <a:ext cx="1376408" cy="283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  <a:spcAft>
                  <a:spcPts val="600"/>
                </a:spcAft>
              </a:pPr>
              <a:r>
                <a:rPr lang="en-US" sz="750" dirty="0">
                  <a:solidFill>
                    <a:schemeClr val="accent4"/>
                  </a:solidFill>
                  <a:latin typeface="Lato" panose="020F0502020204030203" pitchFamily="34" charset="0"/>
                </a:rPr>
                <a:t>Insert some data and analysis about the main title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900166" y="2664679"/>
              <a:ext cx="134476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accent3"/>
                  </a:solidFill>
                  <a:latin typeface="Lato" panose="020F0502020204030203" pitchFamily="34" charset="0"/>
                </a:rPr>
                <a:t>Project Phase II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1474098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Arrow Process </a:t>
            </a:r>
            <a:r>
              <a:rPr lang="en-US" dirty="0" err="1">
                <a:solidFill>
                  <a:schemeClr val="accent2"/>
                </a:solidFill>
              </a:rPr>
              <a:t>Infographics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Insert some short and brief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explanatory text about title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65434" y="3153347"/>
            <a:ext cx="1638686" cy="6401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  <a:spcAft>
                <a:spcPts val="900"/>
              </a:spcAft>
            </a:pP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Insert some data &amp; analysis about the title here. Analysis should be short &amp; brief. Insert some analysis, data &amp; info about title here.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90963" y="3584164"/>
            <a:ext cx="1638686" cy="6401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  <a:spcAft>
                <a:spcPts val="900"/>
              </a:spcAft>
            </a:pP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Insert some data &amp; analysis about the title here. Analysis should be short &amp; brief. Insert some analysis, data &amp; info about title here.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21488" y="2717831"/>
            <a:ext cx="1638686" cy="6401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  <a:spcAft>
                <a:spcPts val="900"/>
              </a:spcAft>
            </a:pP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Insert some data &amp; analysis about the title here. Analysis should be short &amp; brief. Insert some analysis, data &amp; info about title here.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6190" y="2250208"/>
            <a:ext cx="1638686" cy="6401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  <a:spcAft>
                <a:spcPts val="900"/>
              </a:spcAft>
            </a:pP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Insert some data &amp; analysis about the title here. Analysis should be short &amp; brief. Insert some analysis, data &amp; info about title here. 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95314" y="1384760"/>
            <a:ext cx="7953372" cy="881743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sp>
        <p:nvSpPr>
          <p:cNvPr id="7" name="Right Arrow 6"/>
          <p:cNvSpPr/>
          <p:nvPr/>
        </p:nvSpPr>
        <p:spPr>
          <a:xfrm>
            <a:off x="2537248" y="1825102"/>
            <a:ext cx="6011438" cy="881743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sp>
        <p:nvSpPr>
          <p:cNvPr id="8" name="Right Arrow 7"/>
          <p:cNvSpPr/>
          <p:nvPr/>
        </p:nvSpPr>
        <p:spPr>
          <a:xfrm>
            <a:off x="4464798" y="2261677"/>
            <a:ext cx="4083888" cy="881743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sp>
        <p:nvSpPr>
          <p:cNvPr id="9" name="Right Arrow 8"/>
          <p:cNvSpPr/>
          <p:nvPr/>
        </p:nvSpPr>
        <p:spPr>
          <a:xfrm>
            <a:off x="6390963" y="2697256"/>
            <a:ext cx="2157723" cy="881743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6882897" y="3061183"/>
            <a:ext cx="1157617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sz="1000" cap="all" spc="20" dirty="0">
                <a:solidFill>
                  <a:schemeClr val="bg1"/>
                </a:solidFill>
                <a:latin typeface="Lato" panose="020F0502020204030203" pitchFamily="34" charset="0"/>
              </a:rPr>
              <a:t>Marketing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025843" y="2189029"/>
            <a:ext cx="1157617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sz="1000" cap="all" spc="20" dirty="0">
                <a:solidFill>
                  <a:schemeClr val="bg1"/>
                </a:solidFill>
                <a:latin typeface="Lato" panose="020F0502020204030203" pitchFamily="34" charset="0"/>
              </a:rPr>
              <a:t>Great Services</a:t>
            </a: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1094953" y="1748687"/>
            <a:ext cx="1157617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sz="1000" cap="all" spc="20" dirty="0">
                <a:solidFill>
                  <a:schemeClr val="bg1"/>
                </a:solidFill>
                <a:latin typeface="Lato" panose="020F0502020204030203" pitchFamily="34" charset="0"/>
              </a:rPr>
              <a:t>Global Reach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488758" y="3007922"/>
            <a:ext cx="282677" cy="260410"/>
            <a:chOff x="2246314" y="3716338"/>
            <a:chExt cx="458788" cy="425450"/>
          </a:xfrm>
          <a:solidFill>
            <a:schemeClr val="bg1"/>
          </a:solidFill>
        </p:grpSpPr>
        <p:sp>
          <p:nvSpPr>
            <p:cNvPr id="17" name="Freeform 197"/>
            <p:cNvSpPr>
              <a:spLocks noEditPoints="1"/>
            </p:cNvSpPr>
            <p:nvPr/>
          </p:nvSpPr>
          <p:spPr bwMode="auto">
            <a:xfrm>
              <a:off x="2246314" y="3743326"/>
              <a:ext cx="425450" cy="274638"/>
            </a:xfrm>
            <a:custGeom>
              <a:avLst/>
              <a:gdLst>
                <a:gd name="T0" fmla="*/ 361 w 428"/>
                <a:gd name="T1" fmla="*/ 6 h 276"/>
                <a:gd name="T2" fmla="*/ 356 w 428"/>
                <a:gd name="T3" fmla="*/ 1 h 276"/>
                <a:gd name="T4" fmla="*/ 348 w 428"/>
                <a:gd name="T5" fmla="*/ 1 h 276"/>
                <a:gd name="T6" fmla="*/ 192 w 428"/>
                <a:gd name="T7" fmla="*/ 83 h 276"/>
                <a:gd name="T8" fmla="*/ 188 w 428"/>
                <a:gd name="T9" fmla="*/ 95 h 276"/>
                <a:gd name="T10" fmla="*/ 190 w 428"/>
                <a:gd name="T11" fmla="*/ 101 h 276"/>
                <a:gd name="T12" fmla="*/ 102 w 428"/>
                <a:gd name="T13" fmla="*/ 149 h 276"/>
                <a:gd name="T14" fmla="*/ 98 w 428"/>
                <a:gd name="T15" fmla="*/ 161 h 276"/>
                <a:gd name="T16" fmla="*/ 100 w 428"/>
                <a:gd name="T17" fmla="*/ 166 h 276"/>
                <a:gd name="T18" fmla="*/ 7 w 428"/>
                <a:gd name="T19" fmla="*/ 211 h 276"/>
                <a:gd name="T20" fmla="*/ 2 w 428"/>
                <a:gd name="T21" fmla="*/ 223 h 276"/>
                <a:gd name="T22" fmla="*/ 22 w 428"/>
                <a:gd name="T23" fmla="*/ 270 h 276"/>
                <a:gd name="T24" fmla="*/ 30 w 428"/>
                <a:gd name="T25" fmla="*/ 276 h 276"/>
                <a:gd name="T26" fmla="*/ 33 w 428"/>
                <a:gd name="T27" fmla="*/ 275 h 276"/>
                <a:gd name="T28" fmla="*/ 131 w 428"/>
                <a:gd name="T29" fmla="*/ 241 h 276"/>
                <a:gd name="T30" fmla="*/ 133 w 428"/>
                <a:gd name="T31" fmla="*/ 245 h 276"/>
                <a:gd name="T32" fmla="*/ 141 w 428"/>
                <a:gd name="T33" fmla="*/ 251 h 276"/>
                <a:gd name="T34" fmla="*/ 144 w 428"/>
                <a:gd name="T35" fmla="*/ 251 h 276"/>
                <a:gd name="T36" fmla="*/ 237 w 428"/>
                <a:gd name="T37" fmla="*/ 224 h 276"/>
                <a:gd name="T38" fmla="*/ 239 w 428"/>
                <a:gd name="T39" fmla="*/ 229 h 276"/>
                <a:gd name="T40" fmla="*/ 248 w 428"/>
                <a:gd name="T41" fmla="*/ 235 h 276"/>
                <a:gd name="T42" fmla="*/ 250 w 428"/>
                <a:gd name="T43" fmla="*/ 235 h 276"/>
                <a:gd name="T44" fmla="*/ 421 w 428"/>
                <a:gd name="T45" fmla="*/ 182 h 276"/>
                <a:gd name="T46" fmla="*/ 426 w 428"/>
                <a:gd name="T47" fmla="*/ 177 h 276"/>
                <a:gd name="T48" fmla="*/ 427 w 428"/>
                <a:gd name="T49" fmla="*/ 170 h 276"/>
                <a:gd name="T50" fmla="*/ 361 w 428"/>
                <a:gd name="T51" fmla="*/ 6 h 276"/>
                <a:gd name="T52" fmla="*/ 36 w 428"/>
                <a:gd name="T53" fmla="*/ 254 h 276"/>
                <a:gd name="T54" fmla="*/ 23 w 428"/>
                <a:gd name="T55" fmla="*/ 224 h 276"/>
                <a:gd name="T56" fmla="*/ 107 w 428"/>
                <a:gd name="T57" fmla="*/ 183 h 276"/>
                <a:gd name="T58" fmla="*/ 124 w 428"/>
                <a:gd name="T59" fmla="*/ 223 h 276"/>
                <a:gd name="T60" fmla="*/ 36 w 428"/>
                <a:gd name="T61" fmla="*/ 254 h 276"/>
                <a:gd name="T62" fmla="*/ 147 w 428"/>
                <a:gd name="T63" fmla="*/ 230 h 276"/>
                <a:gd name="T64" fmla="*/ 118 w 428"/>
                <a:gd name="T65" fmla="*/ 162 h 276"/>
                <a:gd name="T66" fmla="*/ 196 w 428"/>
                <a:gd name="T67" fmla="*/ 119 h 276"/>
                <a:gd name="T68" fmla="*/ 226 w 428"/>
                <a:gd name="T69" fmla="*/ 196 h 276"/>
                <a:gd name="T70" fmla="*/ 230 w 428"/>
                <a:gd name="T71" fmla="*/ 206 h 276"/>
                <a:gd name="T72" fmla="*/ 147 w 428"/>
                <a:gd name="T73" fmla="*/ 230 h 276"/>
                <a:gd name="T74" fmla="*/ 253 w 428"/>
                <a:gd name="T75" fmla="*/ 214 h 276"/>
                <a:gd name="T76" fmla="*/ 252 w 428"/>
                <a:gd name="T77" fmla="*/ 210 h 276"/>
                <a:gd name="T78" fmla="*/ 251 w 428"/>
                <a:gd name="T79" fmla="*/ 209 h 276"/>
                <a:gd name="T80" fmla="*/ 244 w 428"/>
                <a:gd name="T81" fmla="*/ 189 h 276"/>
                <a:gd name="T82" fmla="*/ 208 w 428"/>
                <a:gd name="T83" fmla="*/ 96 h 276"/>
                <a:gd name="T84" fmla="*/ 348 w 428"/>
                <a:gd name="T85" fmla="*/ 23 h 276"/>
                <a:gd name="T86" fmla="*/ 405 w 428"/>
                <a:gd name="T87" fmla="*/ 167 h 276"/>
                <a:gd name="T88" fmla="*/ 253 w 428"/>
                <a:gd name="T89" fmla="*/ 214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28" h="276">
                  <a:moveTo>
                    <a:pt x="361" y="6"/>
                  </a:moveTo>
                  <a:cubicBezTo>
                    <a:pt x="360" y="4"/>
                    <a:pt x="358" y="2"/>
                    <a:pt x="356" y="1"/>
                  </a:cubicBezTo>
                  <a:cubicBezTo>
                    <a:pt x="353" y="0"/>
                    <a:pt x="350" y="0"/>
                    <a:pt x="348" y="1"/>
                  </a:cubicBezTo>
                  <a:cubicBezTo>
                    <a:pt x="192" y="83"/>
                    <a:pt x="192" y="83"/>
                    <a:pt x="192" y="83"/>
                  </a:cubicBezTo>
                  <a:cubicBezTo>
                    <a:pt x="188" y="86"/>
                    <a:pt x="186" y="91"/>
                    <a:pt x="188" y="95"/>
                  </a:cubicBezTo>
                  <a:cubicBezTo>
                    <a:pt x="190" y="101"/>
                    <a:pt x="190" y="101"/>
                    <a:pt x="190" y="101"/>
                  </a:cubicBezTo>
                  <a:cubicBezTo>
                    <a:pt x="102" y="149"/>
                    <a:pt x="102" y="149"/>
                    <a:pt x="102" y="149"/>
                  </a:cubicBezTo>
                  <a:cubicBezTo>
                    <a:pt x="98" y="152"/>
                    <a:pt x="96" y="157"/>
                    <a:pt x="98" y="161"/>
                  </a:cubicBezTo>
                  <a:cubicBezTo>
                    <a:pt x="100" y="166"/>
                    <a:pt x="100" y="166"/>
                    <a:pt x="100" y="166"/>
                  </a:cubicBezTo>
                  <a:cubicBezTo>
                    <a:pt x="7" y="211"/>
                    <a:pt x="7" y="211"/>
                    <a:pt x="7" y="211"/>
                  </a:cubicBezTo>
                  <a:cubicBezTo>
                    <a:pt x="2" y="213"/>
                    <a:pt x="0" y="218"/>
                    <a:pt x="2" y="223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23" y="273"/>
                    <a:pt x="27" y="276"/>
                    <a:pt x="30" y="276"/>
                  </a:cubicBezTo>
                  <a:cubicBezTo>
                    <a:pt x="31" y="276"/>
                    <a:pt x="32" y="275"/>
                    <a:pt x="33" y="275"/>
                  </a:cubicBezTo>
                  <a:cubicBezTo>
                    <a:pt x="131" y="241"/>
                    <a:pt x="131" y="241"/>
                    <a:pt x="131" y="241"/>
                  </a:cubicBezTo>
                  <a:cubicBezTo>
                    <a:pt x="133" y="245"/>
                    <a:pt x="133" y="245"/>
                    <a:pt x="133" y="245"/>
                  </a:cubicBezTo>
                  <a:cubicBezTo>
                    <a:pt x="134" y="249"/>
                    <a:pt x="138" y="251"/>
                    <a:pt x="141" y="251"/>
                  </a:cubicBezTo>
                  <a:cubicBezTo>
                    <a:pt x="142" y="251"/>
                    <a:pt x="143" y="251"/>
                    <a:pt x="144" y="251"/>
                  </a:cubicBezTo>
                  <a:cubicBezTo>
                    <a:pt x="237" y="224"/>
                    <a:pt x="237" y="224"/>
                    <a:pt x="237" y="224"/>
                  </a:cubicBezTo>
                  <a:cubicBezTo>
                    <a:pt x="239" y="229"/>
                    <a:pt x="239" y="229"/>
                    <a:pt x="239" y="229"/>
                  </a:cubicBezTo>
                  <a:cubicBezTo>
                    <a:pt x="240" y="233"/>
                    <a:pt x="244" y="235"/>
                    <a:pt x="248" y="235"/>
                  </a:cubicBezTo>
                  <a:cubicBezTo>
                    <a:pt x="248" y="235"/>
                    <a:pt x="249" y="235"/>
                    <a:pt x="250" y="235"/>
                  </a:cubicBezTo>
                  <a:cubicBezTo>
                    <a:pt x="421" y="182"/>
                    <a:pt x="421" y="182"/>
                    <a:pt x="421" y="182"/>
                  </a:cubicBezTo>
                  <a:cubicBezTo>
                    <a:pt x="423" y="181"/>
                    <a:pt x="425" y="180"/>
                    <a:pt x="426" y="177"/>
                  </a:cubicBezTo>
                  <a:cubicBezTo>
                    <a:pt x="427" y="175"/>
                    <a:pt x="428" y="172"/>
                    <a:pt x="427" y="170"/>
                  </a:cubicBezTo>
                  <a:lnTo>
                    <a:pt x="361" y="6"/>
                  </a:lnTo>
                  <a:close/>
                  <a:moveTo>
                    <a:pt x="36" y="254"/>
                  </a:moveTo>
                  <a:cubicBezTo>
                    <a:pt x="23" y="224"/>
                    <a:pt x="23" y="224"/>
                    <a:pt x="23" y="224"/>
                  </a:cubicBezTo>
                  <a:cubicBezTo>
                    <a:pt x="107" y="183"/>
                    <a:pt x="107" y="183"/>
                    <a:pt x="107" y="183"/>
                  </a:cubicBezTo>
                  <a:cubicBezTo>
                    <a:pt x="124" y="223"/>
                    <a:pt x="124" y="223"/>
                    <a:pt x="124" y="223"/>
                  </a:cubicBezTo>
                  <a:lnTo>
                    <a:pt x="36" y="254"/>
                  </a:lnTo>
                  <a:close/>
                  <a:moveTo>
                    <a:pt x="147" y="230"/>
                  </a:moveTo>
                  <a:cubicBezTo>
                    <a:pt x="118" y="162"/>
                    <a:pt x="118" y="162"/>
                    <a:pt x="118" y="162"/>
                  </a:cubicBezTo>
                  <a:cubicBezTo>
                    <a:pt x="196" y="119"/>
                    <a:pt x="196" y="119"/>
                    <a:pt x="196" y="119"/>
                  </a:cubicBezTo>
                  <a:cubicBezTo>
                    <a:pt x="226" y="196"/>
                    <a:pt x="226" y="196"/>
                    <a:pt x="226" y="196"/>
                  </a:cubicBezTo>
                  <a:cubicBezTo>
                    <a:pt x="230" y="206"/>
                    <a:pt x="230" y="206"/>
                    <a:pt x="230" y="206"/>
                  </a:cubicBezTo>
                  <a:lnTo>
                    <a:pt x="147" y="230"/>
                  </a:lnTo>
                  <a:close/>
                  <a:moveTo>
                    <a:pt x="253" y="214"/>
                  </a:moveTo>
                  <a:cubicBezTo>
                    <a:pt x="252" y="210"/>
                    <a:pt x="252" y="210"/>
                    <a:pt x="252" y="210"/>
                  </a:cubicBezTo>
                  <a:cubicBezTo>
                    <a:pt x="252" y="210"/>
                    <a:pt x="252" y="209"/>
                    <a:pt x="251" y="209"/>
                  </a:cubicBezTo>
                  <a:cubicBezTo>
                    <a:pt x="244" y="189"/>
                    <a:pt x="244" y="189"/>
                    <a:pt x="244" y="189"/>
                  </a:cubicBezTo>
                  <a:cubicBezTo>
                    <a:pt x="208" y="96"/>
                    <a:pt x="208" y="96"/>
                    <a:pt x="208" y="96"/>
                  </a:cubicBezTo>
                  <a:cubicBezTo>
                    <a:pt x="348" y="23"/>
                    <a:pt x="348" y="23"/>
                    <a:pt x="348" y="23"/>
                  </a:cubicBezTo>
                  <a:cubicBezTo>
                    <a:pt x="405" y="167"/>
                    <a:pt x="405" y="167"/>
                    <a:pt x="405" y="167"/>
                  </a:cubicBezTo>
                  <a:lnTo>
                    <a:pt x="253" y="2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  <p:sp>
          <p:nvSpPr>
            <p:cNvPr id="18" name="Freeform 198"/>
            <p:cNvSpPr>
              <a:spLocks/>
            </p:cNvSpPr>
            <p:nvPr/>
          </p:nvSpPr>
          <p:spPr bwMode="auto">
            <a:xfrm>
              <a:off x="2605089" y="3716338"/>
              <a:ext cx="100013" cy="215900"/>
            </a:xfrm>
            <a:custGeom>
              <a:avLst/>
              <a:gdLst>
                <a:gd name="T0" fmla="*/ 98 w 100"/>
                <a:gd name="T1" fmla="*/ 203 h 216"/>
                <a:gd name="T2" fmla="*/ 20 w 100"/>
                <a:gd name="T3" fmla="*/ 7 h 216"/>
                <a:gd name="T4" fmla="*/ 8 w 100"/>
                <a:gd name="T5" fmla="*/ 2 h 216"/>
                <a:gd name="T6" fmla="*/ 2 w 100"/>
                <a:gd name="T7" fmla="*/ 14 h 216"/>
                <a:gd name="T8" fmla="*/ 81 w 100"/>
                <a:gd name="T9" fmla="*/ 210 h 216"/>
                <a:gd name="T10" fmla="*/ 90 w 100"/>
                <a:gd name="T11" fmla="*/ 216 h 216"/>
                <a:gd name="T12" fmla="*/ 93 w 100"/>
                <a:gd name="T13" fmla="*/ 215 h 216"/>
                <a:gd name="T14" fmla="*/ 98 w 100"/>
                <a:gd name="T15" fmla="*/ 20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216">
                  <a:moveTo>
                    <a:pt x="98" y="203"/>
                  </a:moveTo>
                  <a:cubicBezTo>
                    <a:pt x="20" y="7"/>
                    <a:pt x="20" y="7"/>
                    <a:pt x="20" y="7"/>
                  </a:cubicBezTo>
                  <a:cubicBezTo>
                    <a:pt x="18" y="2"/>
                    <a:pt x="12" y="0"/>
                    <a:pt x="8" y="2"/>
                  </a:cubicBezTo>
                  <a:cubicBezTo>
                    <a:pt x="3" y="3"/>
                    <a:pt x="0" y="9"/>
                    <a:pt x="2" y="14"/>
                  </a:cubicBezTo>
                  <a:cubicBezTo>
                    <a:pt x="81" y="210"/>
                    <a:pt x="81" y="210"/>
                    <a:pt x="81" y="210"/>
                  </a:cubicBezTo>
                  <a:cubicBezTo>
                    <a:pt x="82" y="214"/>
                    <a:pt x="86" y="216"/>
                    <a:pt x="90" y="216"/>
                  </a:cubicBezTo>
                  <a:cubicBezTo>
                    <a:pt x="91" y="216"/>
                    <a:pt x="92" y="216"/>
                    <a:pt x="93" y="215"/>
                  </a:cubicBezTo>
                  <a:cubicBezTo>
                    <a:pt x="98" y="214"/>
                    <a:pt x="100" y="208"/>
                    <a:pt x="98" y="2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  <p:sp>
          <p:nvSpPr>
            <p:cNvPr id="19" name="Freeform 199"/>
            <p:cNvSpPr>
              <a:spLocks noEditPoints="1"/>
            </p:cNvSpPr>
            <p:nvPr/>
          </p:nvSpPr>
          <p:spPr bwMode="auto">
            <a:xfrm>
              <a:off x="2332039" y="3992563"/>
              <a:ext cx="255588" cy="149225"/>
            </a:xfrm>
            <a:custGeom>
              <a:avLst/>
              <a:gdLst>
                <a:gd name="T0" fmla="*/ 177 w 257"/>
                <a:gd name="T1" fmla="*/ 45 h 150"/>
                <a:gd name="T2" fmla="*/ 177 w 257"/>
                <a:gd name="T3" fmla="*/ 30 h 150"/>
                <a:gd name="T4" fmla="*/ 148 w 257"/>
                <a:gd name="T5" fmla="*/ 0 h 150"/>
                <a:gd name="T6" fmla="*/ 109 w 257"/>
                <a:gd name="T7" fmla="*/ 0 h 150"/>
                <a:gd name="T8" fmla="*/ 80 w 257"/>
                <a:gd name="T9" fmla="*/ 29 h 150"/>
                <a:gd name="T10" fmla="*/ 80 w 257"/>
                <a:gd name="T11" fmla="*/ 45 h 150"/>
                <a:gd name="T12" fmla="*/ 4 w 257"/>
                <a:gd name="T13" fmla="*/ 134 h 150"/>
                <a:gd name="T14" fmla="*/ 5 w 257"/>
                <a:gd name="T15" fmla="*/ 148 h 150"/>
                <a:gd name="T16" fmla="*/ 11 w 257"/>
                <a:gd name="T17" fmla="*/ 150 h 150"/>
                <a:gd name="T18" fmla="*/ 18 w 257"/>
                <a:gd name="T19" fmla="*/ 147 h 150"/>
                <a:gd name="T20" fmla="*/ 94 w 257"/>
                <a:gd name="T21" fmla="*/ 58 h 150"/>
                <a:gd name="T22" fmla="*/ 119 w 257"/>
                <a:gd name="T23" fmla="*/ 58 h 150"/>
                <a:gd name="T24" fmla="*/ 119 w 257"/>
                <a:gd name="T25" fmla="*/ 140 h 150"/>
                <a:gd name="T26" fmla="*/ 129 w 257"/>
                <a:gd name="T27" fmla="*/ 150 h 150"/>
                <a:gd name="T28" fmla="*/ 138 w 257"/>
                <a:gd name="T29" fmla="*/ 140 h 150"/>
                <a:gd name="T30" fmla="*/ 138 w 257"/>
                <a:gd name="T31" fmla="*/ 58 h 150"/>
                <a:gd name="T32" fmla="*/ 164 w 257"/>
                <a:gd name="T33" fmla="*/ 58 h 150"/>
                <a:gd name="T34" fmla="*/ 240 w 257"/>
                <a:gd name="T35" fmla="*/ 147 h 150"/>
                <a:gd name="T36" fmla="*/ 247 w 257"/>
                <a:gd name="T37" fmla="*/ 150 h 150"/>
                <a:gd name="T38" fmla="*/ 253 w 257"/>
                <a:gd name="T39" fmla="*/ 148 h 150"/>
                <a:gd name="T40" fmla="*/ 254 w 257"/>
                <a:gd name="T41" fmla="*/ 134 h 150"/>
                <a:gd name="T42" fmla="*/ 177 w 257"/>
                <a:gd name="T43" fmla="*/ 45 h 150"/>
                <a:gd name="T44" fmla="*/ 159 w 257"/>
                <a:gd name="T45" fmla="*/ 39 h 150"/>
                <a:gd name="T46" fmla="*/ 99 w 257"/>
                <a:gd name="T47" fmla="*/ 39 h 150"/>
                <a:gd name="T48" fmla="*/ 99 w 257"/>
                <a:gd name="T49" fmla="*/ 29 h 150"/>
                <a:gd name="T50" fmla="*/ 109 w 257"/>
                <a:gd name="T51" fmla="*/ 19 h 150"/>
                <a:gd name="T52" fmla="*/ 148 w 257"/>
                <a:gd name="T53" fmla="*/ 19 h 150"/>
                <a:gd name="T54" fmla="*/ 159 w 257"/>
                <a:gd name="T55" fmla="*/ 30 h 150"/>
                <a:gd name="T56" fmla="*/ 159 w 257"/>
                <a:gd name="T57" fmla="*/ 39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7" h="150">
                  <a:moveTo>
                    <a:pt x="177" y="45"/>
                  </a:moveTo>
                  <a:cubicBezTo>
                    <a:pt x="177" y="30"/>
                    <a:pt x="177" y="30"/>
                    <a:pt x="177" y="30"/>
                  </a:cubicBezTo>
                  <a:cubicBezTo>
                    <a:pt x="177" y="13"/>
                    <a:pt x="165" y="0"/>
                    <a:pt x="148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93" y="0"/>
                    <a:pt x="80" y="13"/>
                    <a:pt x="80" y="29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4" y="134"/>
                    <a:pt x="4" y="134"/>
                    <a:pt x="4" y="134"/>
                  </a:cubicBezTo>
                  <a:cubicBezTo>
                    <a:pt x="0" y="138"/>
                    <a:pt x="1" y="144"/>
                    <a:pt x="5" y="148"/>
                  </a:cubicBezTo>
                  <a:cubicBezTo>
                    <a:pt x="7" y="149"/>
                    <a:pt x="9" y="150"/>
                    <a:pt x="11" y="150"/>
                  </a:cubicBezTo>
                  <a:cubicBezTo>
                    <a:pt x="14" y="150"/>
                    <a:pt x="16" y="149"/>
                    <a:pt x="18" y="147"/>
                  </a:cubicBezTo>
                  <a:cubicBezTo>
                    <a:pt x="94" y="58"/>
                    <a:pt x="94" y="58"/>
                    <a:pt x="94" y="58"/>
                  </a:cubicBezTo>
                  <a:cubicBezTo>
                    <a:pt x="119" y="58"/>
                    <a:pt x="119" y="58"/>
                    <a:pt x="119" y="58"/>
                  </a:cubicBezTo>
                  <a:cubicBezTo>
                    <a:pt x="119" y="140"/>
                    <a:pt x="119" y="140"/>
                    <a:pt x="119" y="140"/>
                  </a:cubicBezTo>
                  <a:cubicBezTo>
                    <a:pt x="119" y="146"/>
                    <a:pt x="124" y="150"/>
                    <a:pt x="129" y="150"/>
                  </a:cubicBezTo>
                  <a:cubicBezTo>
                    <a:pt x="134" y="150"/>
                    <a:pt x="138" y="146"/>
                    <a:pt x="138" y="140"/>
                  </a:cubicBezTo>
                  <a:cubicBezTo>
                    <a:pt x="138" y="58"/>
                    <a:pt x="138" y="58"/>
                    <a:pt x="138" y="58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240" y="147"/>
                    <a:pt x="240" y="147"/>
                    <a:pt x="240" y="147"/>
                  </a:cubicBezTo>
                  <a:cubicBezTo>
                    <a:pt x="241" y="149"/>
                    <a:pt x="244" y="150"/>
                    <a:pt x="247" y="150"/>
                  </a:cubicBezTo>
                  <a:cubicBezTo>
                    <a:pt x="249" y="150"/>
                    <a:pt x="251" y="149"/>
                    <a:pt x="253" y="148"/>
                  </a:cubicBezTo>
                  <a:cubicBezTo>
                    <a:pt x="257" y="144"/>
                    <a:pt x="257" y="138"/>
                    <a:pt x="254" y="134"/>
                  </a:cubicBezTo>
                  <a:lnTo>
                    <a:pt x="177" y="45"/>
                  </a:lnTo>
                  <a:close/>
                  <a:moveTo>
                    <a:pt x="159" y="39"/>
                  </a:moveTo>
                  <a:cubicBezTo>
                    <a:pt x="99" y="39"/>
                    <a:pt x="99" y="39"/>
                    <a:pt x="99" y="3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3"/>
                    <a:pt x="103" y="19"/>
                    <a:pt x="109" y="19"/>
                  </a:cubicBezTo>
                  <a:cubicBezTo>
                    <a:pt x="148" y="19"/>
                    <a:pt x="148" y="19"/>
                    <a:pt x="148" y="19"/>
                  </a:cubicBezTo>
                  <a:cubicBezTo>
                    <a:pt x="154" y="19"/>
                    <a:pt x="159" y="24"/>
                    <a:pt x="159" y="30"/>
                  </a:cubicBezTo>
                  <a:lnTo>
                    <a:pt x="159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</p:grpSp>
      <p:sp>
        <p:nvSpPr>
          <p:cNvPr id="20" name="Freeform 72"/>
          <p:cNvSpPr>
            <a:spLocks noEditPoints="1"/>
          </p:cNvSpPr>
          <p:nvPr/>
        </p:nvSpPr>
        <p:spPr bwMode="auto">
          <a:xfrm>
            <a:off x="699897" y="1695426"/>
            <a:ext cx="262137" cy="260410"/>
          </a:xfrm>
          <a:custGeom>
            <a:avLst/>
            <a:gdLst>
              <a:gd name="T0" fmla="*/ 425 w 425"/>
              <a:gd name="T1" fmla="*/ 213 h 425"/>
              <a:gd name="T2" fmla="*/ 0 w 425"/>
              <a:gd name="T3" fmla="*/ 213 h 425"/>
              <a:gd name="T4" fmla="*/ 0 w 425"/>
              <a:gd name="T5" fmla="*/ 219 h 425"/>
              <a:gd name="T6" fmla="*/ 212 w 425"/>
              <a:gd name="T7" fmla="*/ 425 h 425"/>
              <a:gd name="T8" fmla="*/ 425 w 425"/>
              <a:gd name="T9" fmla="*/ 219 h 425"/>
              <a:gd name="T10" fmla="*/ 280 w 425"/>
              <a:gd name="T11" fmla="*/ 210 h 425"/>
              <a:gd name="T12" fmla="*/ 328 w 425"/>
              <a:gd name="T13" fmla="*/ 128 h 425"/>
              <a:gd name="T14" fmla="*/ 280 w 425"/>
              <a:gd name="T15" fmla="*/ 210 h 425"/>
              <a:gd name="T16" fmla="*/ 166 w 425"/>
              <a:gd name="T17" fmla="*/ 147 h 425"/>
              <a:gd name="T18" fmla="*/ 259 w 425"/>
              <a:gd name="T19" fmla="*/ 147 h 425"/>
              <a:gd name="T20" fmla="*/ 163 w 425"/>
              <a:gd name="T21" fmla="*/ 210 h 425"/>
              <a:gd name="T22" fmla="*/ 259 w 425"/>
              <a:gd name="T23" fmla="*/ 279 h 425"/>
              <a:gd name="T24" fmla="*/ 166 w 425"/>
              <a:gd name="T25" fmla="*/ 279 h 425"/>
              <a:gd name="T26" fmla="*/ 262 w 425"/>
              <a:gd name="T27" fmla="*/ 229 h 425"/>
              <a:gd name="T28" fmla="*/ 247 w 425"/>
              <a:gd name="T29" fmla="*/ 26 h 425"/>
              <a:gd name="T30" fmla="*/ 275 w 425"/>
              <a:gd name="T31" fmla="*/ 125 h 425"/>
              <a:gd name="T32" fmla="*/ 212 w 425"/>
              <a:gd name="T33" fmla="*/ 131 h 425"/>
              <a:gd name="T34" fmla="*/ 212 w 425"/>
              <a:gd name="T35" fmla="*/ 19 h 425"/>
              <a:gd name="T36" fmla="*/ 178 w 425"/>
              <a:gd name="T37" fmla="*/ 26 h 425"/>
              <a:gd name="T38" fmla="*/ 103 w 425"/>
              <a:gd name="T39" fmla="*/ 111 h 425"/>
              <a:gd name="T40" fmla="*/ 147 w 425"/>
              <a:gd name="T41" fmla="*/ 143 h 425"/>
              <a:gd name="T42" fmla="*/ 84 w 425"/>
              <a:gd name="T43" fmla="*/ 210 h 425"/>
              <a:gd name="T44" fmla="*/ 147 w 425"/>
              <a:gd name="T45" fmla="*/ 143 h 425"/>
              <a:gd name="T46" fmla="*/ 19 w 425"/>
              <a:gd name="T47" fmla="*/ 210 h 425"/>
              <a:gd name="T48" fmla="*/ 80 w 425"/>
              <a:gd name="T49" fmla="*/ 121 h 425"/>
              <a:gd name="T50" fmla="*/ 66 w 425"/>
              <a:gd name="T51" fmla="*/ 229 h 425"/>
              <a:gd name="T52" fmla="*/ 52 w 425"/>
              <a:gd name="T53" fmla="*/ 321 h 425"/>
              <a:gd name="T54" fmla="*/ 66 w 425"/>
              <a:gd name="T55" fmla="*/ 229 h 425"/>
              <a:gd name="T56" fmla="*/ 144 w 425"/>
              <a:gd name="T57" fmla="*/ 229 h 425"/>
              <a:gd name="T58" fmla="*/ 97 w 425"/>
              <a:gd name="T59" fmla="*/ 297 h 425"/>
              <a:gd name="T60" fmla="*/ 150 w 425"/>
              <a:gd name="T61" fmla="*/ 301 h 425"/>
              <a:gd name="T62" fmla="*/ 103 w 425"/>
              <a:gd name="T63" fmla="*/ 315 h 425"/>
              <a:gd name="T64" fmla="*/ 168 w 425"/>
              <a:gd name="T65" fmla="*/ 297 h 425"/>
              <a:gd name="T66" fmla="*/ 256 w 425"/>
              <a:gd name="T67" fmla="*/ 297 h 425"/>
              <a:gd name="T68" fmla="*/ 168 w 425"/>
              <a:gd name="T69" fmla="*/ 297 h 425"/>
              <a:gd name="T70" fmla="*/ 275 w 425"/>
              <a:gd name="T71" fmla="*/ 301 h 425"/>
              <a:gd name="T72" fmla="*/ 247 w 425"/>
              <a:gd name="T73" fmla="*/ 399 h 425"/>
              <a:gd name="T74" fmla="*/ 280 w 425"/>
              <a:gd name="T75" fmla="*/ 229 h 425"/>
              <a:gd name="T76" fmla="*/ 328 w 425"/>
              <a:gd name="T77" fmla="*/ 297 h 425"/>
              <a:gd name="T78" fmla="*/ 359 w 425"/>
              <a:gd name="T79" fmla="*/ 229 h 425"/>
              <a:gd name="T80" fmla="*/ 373 w 425"/>
              <a:gd name="T81" fmla="*/ 321 h 425"/>
              <a:gd name="T82" fmla="*/ 359 w 425"/>
              <a:gd name="T83" fmla="*/ 229 h 425"/>
              <a:gd name="T84" fmla="*/ 345 w 425"/>
              <a:gd name="T85" fmla="*/ 121 h 425"/>
              <a:gd name="T86" fmla="*/ 406 w 425"/>
              <a:gd name="T87" fmla="*/ 210 h 425"/>
              <a:gd name="T88" fmla="*/ 361 w 425"/>
              <a:gd name="T89" fmla="*/ 89 h 425"/>
              <a:gd name="T90" fmla="*/ 295 w 425"/>
              <a:gd name="T91" fmla="*/ 38 h 425"/>
              <a:gd name="T92" fmla="*/ 129 w 425"/>
              <a:gd name="T93" fmla="*/ 38 h 425"/>
              <a:gd name="T94" fmla="*/ 63 w 425"/>
              <a:gd name="T95" fmla="*/ 89 h 425"/>
              <a:gd name="T96" fmla="*/ 63 w 425"/>
              <a:gd name="T97" fmla="*/ 336 h 425"/>
              <a:gd name="T98" fmla="*/ 129 w 425"/>
              <a:gd name="T99" fmla="*/ 387 h 425"/>
              <a:gd name="T100" fmla="*/ 295 w 425"/>
              <a:gd name="T101" fmla="*/ 387 h 425"/>
              <a:gd name="T102" fmla="*/ 361 w 425"/>
              <a:gd name="T103" fmla="*/ 336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25" h="425">
                <a:moveTo>
                  <a:pt x="424" y="218"/>
                </a:moveTo>
                <a:cubicBezTo>
                  <a:pt x="425" y="216"/>
                  <a:pt x="425" y="214"/>
                  <a:pt x="425" y="213"/>
                </a:cubicBezTo>
                <a:cubicBezTo>
                  <a:pt x="425" y="95"/>
                  <a:pt x="329" y="0"/>
                  <a:pt x="212" y="0"/>
                </a:cubicBezTo>
                <a:cubicBezTo>
                  <a:pt x="95" y="0"/>
                  <a:pt x="0" y="95"/>
                  <a:pt x="0" y="213"/>
                </a:cubicBezTo>
                <a:cubicBezTo>
                  <a:pt x="0" y="214"/>
                  <a:pt x="0" y="216"/>
                  <a:pt x="0" y="218"/>
                </a:cubicBezTo>
                <a:cubicBezTo>
                  <a:pt x="0" y="218"/>
                  <a:pt x="0" y="219"/>
                  <a:pt x="0" y="219"/>
                </a:cubicBezTo>
                <a:cubicBezTo>
                  <a:pt x="0" y="220"/>
                  <a:pt x="0" y="220"/>
                  <a:pt x="0" y="221"/>
                </a:cubicBezTo>
                <a:cubicBezTo>
                  <a:pt x="4" y="334"/>
                  <a:pt x="98" y="425"/>
                  <a:pt x="212" y="425"/>
                </a:cubicBezTo>
                <a:cubicBezTo>
                  <a:pt x="326" y="425"/>
                  <a:pt x="420" y="334"/>
                  <a:pt x="424" y="221"/>
                </a:cubicBezTo>
                <a:cubicBezTo>
                  <a:pt x="425" y="220"/>
                  <a:pt x="425" y="220"/>
                  <a:pt x="425" y="219"/>
                </a:cubicBezTo>
                <a:cubicBezTo>
                  <a:pt x="425" y="219"/>
                  <a:pt x="425" y="218"/>
                  <a:pt x="424" y="218"/>
                </a:cubicBezTo>
                <a:close/>
                <a:moveTo>
                  <a:pt x="280" y="210"/>
                </a:moveTo>
                <a:cubicBezTo>
                  <a:pt x="280" y="187"/>
                  <a:pt x="279" y="165"/>
                  <a:pt x="277" y="143"/>
                </a:cubicBezTo>
                <a:cubicBezTo>
                  <a:pt x="295" y="140"/>
                  <a:pt x="312" y="135"/>
                  <a:pt x="328" y="128"/>
                </a:cubicBezTo>
                <a:cubicBezTo>
                  <a:pt x="336" y="153"/>
                  <a:pt x="340" y="181"/>
                  <a:pt x="340" y="210"/>
                </a:cubicBezTo>
                <a:lnTo>
                  <a:pt x="280" y="210"/>
                </a:lnTo>
                <a:close/>
                <a:moveTo>
                  <a:pt x="163" y="210"/>
                </a:moveTo>
                <a:cubicBezTo>
                  <a:pt x="163" y="187"/>
                  <a:pt x="164" y="166"/>
                  <a:pt x="166" y="147"/>
                </a:cubicBezTo>
                <a:cubicBezTo>
                  <a:pt x="181" y="149"/>
                  <a:pt x="196" y="150"/>
                  <a:pt x="212" y="150"/>
                </a:cubicBezTo>
                <a:cubicBezTo>
                  <a:pt x="228" y="150"/>
                  <a:pt x="244" y="149"/>
                  <a:pt x="259" y="147"/>
                </a:cubicBezTo>
                <a:cubicBezTo>
                  <a:pt x="261" y="166"/>
                  <a:pt x="262" y="187"/>
                  <a:pt x="262" y="210"/>
                </a:cubicBezTo>
                <a:lnTo>
                  <a:pt x="163" y="210"/>
                </a:lnTo>
                <a:close/>
                <a:moveTo>
                  <a:pt x="262" y="229"/>
                </a:moveTo>
                <a:cubicBezTo>
                  <a:pt x="261" y="246"/>
                  <a:pt x="260" y="263"/>
                  <a:pt x="259" y="279"/>
                </a:cubicBezTo>
                <a:cubicBezTo>
                  <a:pt x="244" y="276"/>
                  <a:pt x="228" y="275"/>
                  <a:pt x="212" y="275"/>
                </a:cubicBezTo>
                <a:cubicBezTo>
                  <a:pt x="196" y="275"/>
                  <a:pt x="181" y="276"/>
                  <a:pt x="166" y="279"/>
                </a:cubicBezTo>
                <a:cubicBezTo>
                  <a:pt x="164" y="263"/>
                  <a:pt x="163" y="246"/>
                  <a:pt x="163" y="229"/>
                </a:cubicBezTo>
                <a:lnTo>
                  <a:pt x="262" y="229"/>
                </a:lnTo>
                <a:close/>
                <a:moveTo>
                  <a:pt x="275" y="125"/>
                </a:moveTo>
                <a:cubicBezTo>
                  <a:pt x="269" y="84"/>
                  <a:pt x="260" y="49"/>
                  <a:pt x="247" y="26"/>
                </a:cubicBezTo>
                <a:cubicBezTo>
                  <a:pt x="278" y="39"/>
                  <a:pt x="304" y="70"/>
                  <a:pt x="321" y="111"/>
                </a:cubicBezTo>
                <a:cubicBezTo>
                  <a:pt x="307" y="116"/>
                  <a:pt x="291" y="121"/>
                  <a:pt x="275" y="125"/>
                </a:cubicBezTo>
                <a:close/>
                <a:moveTo>
                  <a:pt x="256" y="128"/>
                </a:moveTo>
                <a:cubicBezTo>
                  <a:pt x="242" y="130"/>
                  <a:pt x="227" y="131"/>
                  <a:pt x="212" y="131"/>
                </a:cubicBezTo>
                <a:cubicBezTo>
                  <a:pt x="197" y="131"/>
                  <a:pt x="182" y="130"/>
                  <a:pt x="168" y="128"/>
                </a:cubicBezTo>
                <a:cubicBezTo>
                  <a:pt x="177" y="59"/>
                  <a:pt x="197" y="19"/>
                  <a:pt x="212" y="19"/>
                </a:cubicBezTo>
                <a:cubicBezTo>
                  <a:pt x="227" y="19"/>
                  <a:pt x="247" y="59"/>
                  <a:pt x="256" y="128"/>
                </a:cubicBezTo>
                <a:close/>
                <a:moveTo>
                  <a:pt x="178" y="26"/>
                </a:moveTo>
                <a:cubicBezTo>
                  <a:pt x="164" y="49"/>
                  <a:pt x="155" y="84"/>
                  <a:pt x="150" y="125"/>
                </a:cubicBezTo>
                <a:cubicBezTo>
                  <a:pt x="133" y="121"/>
                  <a:pt x="118" y="116"/>
                  <a:pt x="103" y="111"/>
                </a:cubicBezTo>
                <a:cubicBezTo>
                  <a:pt x="120" y="70"/>
                  <a:pt x="146" y="39"/>
                  <a:pt x="178" y="26"/>
                </a:cubicBezTo>
                <a:close/>
                <a:moveTo>
                  <a:pt x="147" y="143"/>
                </a:moveTo>
                <a:cubicBezTo>
                  <a:pt x="145" y="165"/>
                  <a:pt x="144" y="187"/>
                  <a:pt x="144" y="210"/>
                </a:cubicBezTo>
                <a:cubicBezTo>
                  <a:pt x="84" y="210"/>
                  <a:pt x="84" y="210"/>
                  <a:pt x="84" y="210"/>
                </a:cubicBezTo>
                <a:cubicBezTo>
                  <a:pt x="84" y="181"/>
                  <a:pt x="89" y="153"/>
                  <a:pt x="97" y="128"/>
                </a:cubicBezTo>
                <a:cubicBezTo>
                  <a:pt x="113" y="135"/>
                  <a:pt x="130" y="140"/>
                  <a:pt x="147" y="143"/>
                </a:cubicBezTo>
                <a:close/>
                <a:moveTo>
                  <a:pt x="65" y="210"/>
                </a:moveTo>
                <a:cubicBezTo>
                  <a:pt x="19" y="210"/>
                  <a:pt x="19" y="210"/>
                  <a:pt x="19" y="210"/>
                </a:cubicBezTo>
                <a:cubicBezTo>
                  <a:pt x="19" y="171"/>
                  <a:pt x="31" y="134"/>
                  <a:pt x="52" y="104"/>
                </a:cubicBezTo>
                <a:cubicBezTo>
                  <a:pt x="61" y="110"/>
                  <a:pt x="70" y="116"/>
                  <a:pt x="80" y="121"/>
                </a:cubicBezTo>
                <a:cubicBezTo>
                  <a:pt x="71" y="148"/>
                  <a:pt x="66" y="178"/>
                  <a:pt x="65" y="210"/>
                </a:cubicBezTo>
                <a:close/>
                <a:moveTo>
                  <a:pt x="66" y="229"/>
                </a:moveTo>
                <a:cubicBezTo>
                  <a:pt x="67" y="256"/>
                  <a:pt x="72" y="281"/>
                  <a:pt x="80" y="305"/>
                </a:cubicBezTo>
                <a:cubicBezTo>
                  <a:pt x="70" y="310"/>
                  <a:pt x="61" y="315"/>
                  <a:pt x="52" y="321"/>
                </a:cubicBezTo>
                <a:cubicBezTo>
                  <a:pt x="34" y="294"/>
                  <a:pt x="22" y="263"/>
                  <a:pt x="19" y="229"/>
                </a:cubicBezTo>
                <a:lnTo>
                  <a:pt x="66" y="229"/>
                </a:lnTo>
                <a:close/>
                <a:moveTo>
                  <a:pt x="84" y="229"/>
                </a:moveTo>
                <a:cubicBezTo>
                  <a:pt x="144" y="229"/>
                  <a:pt x="144" y="229"/>
                  <a:pt x="144" y="229"/>
                </a:cubicBezTo>
                <a:cubicBezTo>
                  <a:pt x="144" y="247"/>
                  <a:pt x="146" y="265"/>
                  <a:pt x="147" y="282"/>
                </a:cubicBezTo>
                <a:cubicBezTo>
                  <a:pt x="130" y="285"/>
                  <a:pt x="113" y="290"/>
                  <a:pt x="97" y="297"/>
                </a:cubicBezTo>
                <a:cubicBezTo>
                  <a:pt x="90" y="276"/>
                  <a:pt x="86" y="253"/>
                  <a:pt x="84" y="229"/>
                </a:cubicBezTo>
                <a:close/>
                <a:moveTo>
                  <a:pt x="150" y="301"/>
                </a:moveTo>
                <a:cubicBezTo>
                  <a:pt x="155" y="341"/>
                  <a:pt x="164" y="377"/>
                  <a:pt x="178" y="399"/>
                </a:cubicBezTo>
                <a:cubicBezTo>
                  <a:pt x="146" y="386"/>
                  <a:pt x="120" y="355"/>
                  <a:pt x="103" y="315"/>
                </a:cubicBezTo>
                <a:cubicBezTo>
                  <a:pt x="118" y="309"/>
                  <a:pt x="133" y="304"/>
                  <a:pt x="150" y="301"/>
                </a:cubicBezTo>
                <a:close/>
                <a:moveTo>
                  <a:pt x="168" y="297"/>
                </a:moveTo>
                <a:cubicBezTo>
                  <a:pt x="182" y="295"/>
                  <a:pt x="197" y="294"/>
                  <a:pt x="212" y="294"/>
                </a:cubicBezTo>
                <a:cubicBezTo>
                  <a:pt x="227" y="294"/>
                  <a:pt x="242" y="295"/>
                  <a:pt x="256" y="297"/>
                </a:cubicBezTo>
                <a:cubicBezTo>
                  <a:pt x="247" y="366"/>
                  <a:pt x="227" y="406"/>
                  <a:pt x="212" y="406"/>
                </a:cubicBezTo>
                <a:cubicBezTo>
                  <a:pt x="197" y="406"/>
                  <a:pt x="177" y="366"/>
                  <a:pt x="168" y="297"/>
                </a:cubicBezTo>
                <a:close/>
                <a:moveTo>
                  <a:pt x="247" y="399"/>
                </a:moveTo>
                <a:cubicBezTo>
                  <a:pt x="260" y="377"/>
                  <a:pt x="269" y="341"/>
                  <a:pt x="275" y="301"/>
                </a:cubicBezTo>
                <a:cubicBezTo>
                  <a:pt x="291" y="304"/>
                  <a:pt x="307" y="309"/>
                  <a:pt x="321" y="315"/>
                </a:cubicBezTo>
                <a:cubicBezTo>
                  <a:pt x="304" y="355"/>
                  <a:pt x="278" y="386"/>
                  <a:pt x="247" y="399"/>
                </a:cubicBezTo>
                <a:close/>
                <a:moveTo>
                  <a:pt x="277" y="282"/>
                </a:moveTo>
                <a:cubicBezTo>
                  <a:pt x="279" y="265"/>
                  <a:pt x="280" y="247"/>
                  <a:pt x="280" y="229"/>
                </a:cubicBezTo>
                <a:cubicBezTo>
                  <a:pt x="340" y="229"/>
                  <a:pt x="340" y="229"/>
                  <a:pt x="340" y="229"/>
                </a:cubicBezTo>
                <a:cubicBezTo>
                  <a:pt x="339" y="253"/>
                  <a:pt x="334" y="276"/>
                  <a:pt x="328" y="297"/>
                </a:cubicBezTo>
                <a:cubicBezTo>
                  <a:pt x="312" y="290"/>
                  <a:pt x="295" y="285"/>
                  <a:pt x="277" y="282"/>
                </a:cubicBezTo>
                <a:close/>
                <a:moveTo>
                  <a:pt x="359" y="229"/>
                </a:moveTo>
                <a:cubicBezTo>
                  <a:pt x="405" y="229"/>
                  <a:pt x="405" y="229"/>
                  <a:pt x="405" y="229"/>
                </a:cubicBezTo>
                <a:cubicBezTo>
                  <a:pt x="402" y="263"/>
                  <a:pt x="391" y="294"/>
                  <a:pt x="373" y="321"/>
                </a:cubicBezTo>
                <a:cubicBezTo>
                  <a:pt x="364" y="315"/>
                  <a:pt x="354" y="310"/>
                  <a:pt x="345" y="305"/>
                </a:cubicBezTo>
                <a:cubicBezTo>
                  <a:pt x="352" y="281"/>
                  <a:pt x="357" y="256"/>
                  <a:pt x="359" y="229"/>
                </a:cubicBezTo>
                <a:close/>
                <a:moveTo>
                  <a:pt x="359" y="210"/>
                </a:moveTo>
                <a:cubicBezTo>
                  <a:pt x="359" y="178"/>
                  <a:pt x="354" y="148"/>
                  <a:pt x="345" y="121"/>
                </a:cubicBezTo>
                <a:cubicBezTo>
                  <a:pt x="354" y="116"/>
                  <a:pt x="364" y="110"/>
                  <a:pt x="373" y="104"/>
                </a:cubicBezTo>
                <a:cubicBezTo>
                  <a:pt x="393" y="134"/>
                  <a:pt x="405" y="171"/>
                  <a:pt x="406" y="210"/>
                </a:cubicBezTo>
                <a:lnTo>
                  <a:pt x="359" y="210"/>
                </a:lnTo>
                <a:close/>
                <a:moveTo>
                  <a:pt x="361" y="89"/>
                </a:moveTo>
                <a:cubicBezTo>
                  <a:pt x="354" y="94"/>
                  <a:pt x="346" y="99"/>
                  <a:pt x="338" y="103"/>
                </a:cubicBezTo>
                <a:cubicBezTo>
                  <a:pt x="327" y="77"/>
                  <a:pt x="313" y="55"/>
                  <a:pt x="295" y="38"/>
                </a:cubicBezTo>
                <a:cubicBezTo>
                  <a:pt x="321" y="50"/>
                  <a:pt x="343" y="68"/>
                  <a:pt x="361" y="89"/>
                </a:cubicBezTo>
                <a:close/>
                <a:moveTo>
                  <a:pt x="129" y="38"/>
                </a:moveTo>
                <a:cubicBezTo>
                  <a:pt x="112" y="55"/>
                  <a:pt x="97" y="77"/>
                  <a:pt x="86" y="103"/>
                </a:cubicBezTo>
                <a:cubicBezTo>
                  <a:pt x="78" y="99"/>
                  <a:pt x="70" y="94"/>
                  <a:pt x="63" y="89"/>
                </a:cubicBezTo>
                <a:cubicBezTo>
                  <a:pt x="81" y="68"/>
                  <a:pt x="103" y="50"/>
                  <a:pt x="129" y="38"/>
                </a:cubicBezTo>
                <a:close/>
                <a:moveTo>
                  <a:pt x="63" y="336"/>
                </a:moveTo>
                <a:cubicBezTo>
                  <a:pt x="70" y="331"/>
                  <a:pt x="78" y="327"/>
                  <a:pt x="86" y="322"/>
                </a:cubicBezTo>
                <a:cubicBezTo>
                  <a:pt x="97" y="348"/>
                  <a:pt x="112" y="370"/>
                  <a:pt x="129" y="387"/>
                </a:cubicBezTo>
                <a:cubicBezTo>
                  <a:pt x="103" y="375"/>
                  <a:pt x="81" y="358"/>
                  <a:pt x="63" y="336"/>
                </a:cubicBezTo>
                <a:close/>
                <a:moveTo>
                  <a:pt x="295" y="387"/>
                </a:moveTo>
                <a:cubicBezTo>
                  <a:pt x="313" y="370"/>
                  <a:pt x="327" y="348"/>
                  <a:pt x="338" y="322"/>
                </a:cubicBezTo>
                <a:cubicBezTo>
                  <a:pt x="346" y="327"/>
                  <a:pt x="354" y="331"/>
                  <a:pt x="361" y="336"/>
                </a:cubicBezTo>
                <a:cubicBezTo>
                  <a:pt x="343" y="358"/>
                  <a:pt x="321" y="375"/>
                  <a:pt x="295" y="3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grpSp>
        <p:nvGrpSpPr>
          <p:cNvPr id="21" name="Group 20"/>
          <p:cNvGrpSpPr/>
          <p:nvPr/>
        </p:nvGrpSpPr>
        <p:grpSpPr>
          <a:xfrm>
            <a:off x="2650877" y="2135768"/>
            <a:ext cx="257246" cy="260410"/>
            <a:chOff x="585788" y="2392363"/>
            <a:chExt cx="417513" cy="425450"/>
          </a:xfrm>
          <a:solidFill>
            <a:schemeClr val="bg1"/>
          </a:solidFill>
        </p:grpSpPr>
        <p:sp>
          <p:nvSpPr>
            <p:cNvPr id="22" name="Freeform 110"/>
            <p:cNvSpPr>
              <a:spLocks noEditPoints="1"/>
            </p:cNvSpPr>
            <p:nvPr/>
          </p:nvSpPr>
          <p:spPr bwMode="auto">
            <a:xfrm>
              <a:off x="585788" y="2392363"/>
              <a:ext cx="417513" cy="425450"/>
            </a:xfrm>
            <a:custGeom>
              <a:avLst/>
              <a:gdLst>
                <a:gd name="T0" fmla="*/ 400 w 417"/>
                <a:gd name="T1" fmla="*/ 106 h 425"/>
                <a:gd name="T2" fmla="*/ 284 w 417"/>
                <a:gd name="T3" fmla="*/ 83 h 425"/>
                <a:gd name="T4" fmla="*/ 133 w 417"/>
                <a:gd name="T5" fmla="*/ 83 h 425"/>
                <a:gd name="T6" fmla="*/ 17 w 417"/>
                <a:gd name="T7" fmla="*/ 106 h 425"/>
                <a:gd name="T8" fmla="*/ 17 w 417"/>
                <a:gd name="T9" fmla="*/ 319 h 425"/>
                <a:gd name="T10" fmla="*/ 86 w 417"/>
                <a:gd name="T11" fmla="*/ 347 h 425"/>
                <a:gd name="T12" fmla="*/ 208 w 417"/>
                <a:gd name="T13" fmla="*/ 425 h 425"/>
                <a:gd name="T14" fmla="*/ 331 w 417"/>
                <a:gd name="T15" fmla="*/ 347 h 425"/>
                <a:gd name="T16" fmla="*/ 400 w 417"/>
                <a:gd name="T17" fmla="*/ 319 h 425"/>
                <a:gd name="T18" fmla="*/ 331 w 417"/>
                <a:gd name="T19" fmla="*/ 96 h 425"/>
                <a:gd name="T20" fmla="*/ 349 w 417"/>
                <a:gd name="T21" fmla="*/ 199 h 425"/>
                <a:gd name="T22" fmla="*/ 289 w 417"/>
                <a:gd name="T23" fmla="*/ 101 h 425"/>
                <a:gd name="T24" fmla="*/ 246 w 417"/>
                <a:gd name="T25" fmla="*/ 278 h 425"/>
                <a:gd name="T26" fmla="*/ 170 w 417"/>
                <a:gd name="T27" fmla="*/ 278 h 425"/>
                <a:gd name="T28" fmla="*/ 133 w 417"/>
                <a:gd name="T29" fmla="*/ 212 h 425"/>
                <a:gd name="T30" fmla="*/ 170 w 417"/>
                <a:gd name="T31" fmla="*/ 147 h 425"/>
                <a:gd name="T32" fmla="*/ 246 w 417"/>
                <a:gd name="T33" fmla="*/ 147 h 425"/>
                <a:gd name="T34" fmla="*/ 284 w 417"/>
                <a:gd name="T35" fmla="*/ 212 h 425"/>
                <a:gd name="T36" fmla="*/ 246 w 417"/>
                <a:gd name="T37" fmla="*/ 278 h 425"/>
                <a:gd name="T38" fmla="*/ 271 w 417"/>
                <a:gd name="T39" fmla="*/ 320 h 425"/>
                <a:gd name="T40" fmla="*/ 256 w 417"/>
                <a:gd name="T41" fmla="*/ 294 h 425"/>
                <a:gd name="T42" fmla="*/ 185 w 417"/>
                <a:gd name="T43" fmla="*/ 307 h 425"/>
                <a:gd name="T44" fmla="*/ 137 w 417"/>
                <a:gd name="T45" fmla="*/ 280 h 425"/>
                <a:gd name="T46" fmla="*/ 185 w 417"/>
                <a:gd name="T47" fmla="*/ 307 h 425"/>
                <a:gd name="T48" fmla="*/ 81 w 417"/>
                <a:gd name="T49" fmla="*/ 212 h 425"/>
                <a:gd name="T50" fmla="*/ 114 w 417"/>
                <a:gd name="T51" fmla="*/ 212 h 425"/>
                <a:gd name="T52" fmla="*/ 137 w 417"/>
                <a:gd name="T53" fmla="*/ 145 h 425"/>
                <a:gd name="T54" fmla="*/ 185 w 417"/>
                <a:gd name="T55" fmla="*/ 117 h 425"/>
                <a:gd name="T56" fmla="*/ 137 w 417"/>
                <a:gd name="T57" fmla="*/ 145 h 425"/>
                <a:gd name="T58" fmla="*/ 271 w 417"/>
                <a:gd name="T59" fmla="*/ 105 h 425"/>
                <a:gd name="T60" fmla="*/ 256 w 417"/>
                <a:gd name="T61" fmla="*/ 130 h 425"/>
                <a:gd name="T62" fmla="*/ 302 w 417"/>
                <a:gd name="T63" fmla="*/ 184 h 425"/>
                <a:gd name="T64" fmla="*/ 302 w 417"/>
                <a:gd name="T65" fmla="*/ 241 h 425"/>
                <a:gd name="T66" fmla="*/ 302 w 417"/>
                <a:gd name="T67" fmla="*/ 184 h 425"/>
                <a:gd name="T68" fmla="*/ 266 w 417"/>
                <a:gd name="T69" fmla="*/ 87 h 425"/>
                <a:gd name="T70" fmla="*/ 151 w 417"/>
                <a:gd name="T71" fmla="*/ 87 h 425"/>
                <a:gd name="T72" fmla="*/ 33 w 417"/>
                <a:gd name="T73" fmla="*/ 115 h 425"/>
                <a:gd name="T74" fmla="*/ 128 w 417"/>
                <a:gd name="T75" fmla="*/ 101 h 425"/>
                <a:gd name="T76" fmla="*/ 68 w 417"/>
                <a:gd name="T77" fmla="*/ 199 h 425"/>
                <a:gd name="T78" fmla="*/ 86 w 417"/>
                <a:gd name="T79" fmla="*/ 328 h 425"/>
                <a:gd name="T80" fmla="*/ 33 w 417"/>
                <a:gd name="T81" fmla="*/ 309 h 425"/>
                <a:gd name="T82" fmla="*/ 117 w 417"/>
                <a:gd name="T83" fmla="*/ 266 h 425"/>
                <a:gd name="T84" fmla="*/ 86 w 417"/>
                <a:gd name="T85" fmla="*/ 328 h 425"/>
                <a:gd name="T86" fmla="*/ 151 w 417"/>
                <a:gd name="T87" fmla="*/ 338 h 425"/>
                <a:gd name="T88" fmla="*/ 266 w 417"/>
                <a:gd name="T89" fmla="*/ 338 h 425"/>
                <a:gd name="T90" fmla="*/ 384 w 417"/>
                <a:gd name="T91" fmla="*/ 309 h 425"/>
                <a:gd name="T92" fmla="*/ 289 w 417"/>
                <a:gd name="T93" fmla="*/ 324 h 425"/>
                <a:gd name="T94" fmla="*/ 349 w 417"/>
                <a:gd name="T95" fmla="*/ 226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17" h="425">
                  <a:moveTo>
                    <a:pt x="362" y="212"/>
                  </a:moveTo>
                  <a:cubicBezTo>
                    <a:pt x="398" y="174"/>
                    <a:pt x="417" y="135"/>
                    <a:pt x="400" y="106"/>
                  </a:cubicBezTo>
                  <a:cubicBezTo>
                    <a:pt x="389" y="87"/>
                    <a:pt x="365" y="77"/>
                    <a:pt x="331" y="77"/>
                  </a:cubicBezTo>
                  <a:cubicBezTo>
                    <a:pt x="316" y="77"/>
                    <a:pt x="300" y="79"/>
                    <a:pt x="284" y="83"/>
                  </a:cubicBezTo>
                  <a:cubicBezTo>
                    <a:pt x="267" y="32"/>
                    <a:pt x="239" y="0"/>
                    <a:pt x="208" y="0"/>
                  </a:cubicBezTo>
                  <a:cubicBezTo>
                    <a:pt x="177" y="0"/>
                    <a:pt x="150" y="32"/>
                    <a:pt x="133" y="83"/>
                  </a:cubicBezTo>
                  <a:cubicBezTo>
                    <a:pt x="116" y="79"/>
                    <a:pt x="101" y="77"/>
                    <a:pt x="86" y="77"/>
                  </a:cubicBezTo>
                  <a:cubicBezTo>
                    <a:pt x="52" y="77"/>
                    <a:pt x="28" y="87"/>
                    <a:pt x="17" y="106"/>
                  </a:cubicBezTo>
                  <a:cubicBezTo>
                    <a:pt x="0" y="135"/>
                    <a:pt x="19" y="174"/>
                    <a:pt x="55" y="212"/>
                  </a:cubicBezTo>
                  <a:cubicBezTo>
                    <a:pt x="19" y="251"/>
                    <a:pt x="0" y="290"/>
                    <a:pt x="17" y="319"/>
                  </a:cubicBezTo>
                  <a:cubicBezTo>
                    <a:pt x="28" y="337"/>
                    <a:pt x="52" y="347"/>
                    <a:pt x="86" y="347"/>
                  </a:cubicBezTo>
                  <a:cubicBezTo>
                    <a:pt x="86" y="347"/>
                    <a:pt x="86" y="347"/>
                    <a:pt x="86" y="347"/>
                  </a:cubicBezTo>
                  <a:cubicBezTo>
                    <a:pt x="101" y="347"/>
                    <a:pt x="116" y="345"/>
                    <a:pt x="133" y="342"/>
                  </a:cubicBezTo>
                  <a:cubicBezTo>
                    <a:pt x="150" y="393"/>
                    <a:pt x="177" y="425"/>
                    <a:pt x="208" y="425"/>
                  </a:cubicBezTo>
                  <a:cubicBezTo>
                    <a:pt x="239" y="425"/>
                    <a:pt x="267" y="393"/>
                    <a:pt x="284" y="342"/>
                  </a:cubicBezTo>
                  <a:cubicBezTo>
                    <a:pt x="300" y="345"/>
                    <a:pt x="316" y="347"/>
                    <a:pt x="331" y="347"/>
                  </a:cubicBezTo>
                  <a:cubicBezTo>
                    <a:pt x="331" y="347"/>
                    <a:pt x="331" y="347"/>
                    <a:pt x="331" y="347"/>
                  </a:cubicBezTo>
                  <a:cubicBezTo>
                    <a:pt x="365" y="347"/>
                    <a:pt x="389" y="337"/>
                    <a:pt x="400" y="319"/>
                  </a:cubicBezTo>
                  <a:cubicBezTo>
                    <a:pt x="417" y="290"/>
                    <a:pt x="398" y="251"/>
                    <a:pt x="362" y="212"/>
                  </a:cubicBezTo>
                  <a:close/>
                  <a:moveTo>
                    <a:pt x="331" y="96"/>
                  </a:moveTo>
                  <a:cubicBezTo>
                    <a:pt x="358" y="96"/>
                    <a:pt x="377" y="103"/>
                    <a:pt x="384" y="115"/>
                  </a:cubicBezTo>
                  <a:cubicBezTo>
                    <a:pt x="395" y="134"/>
                    <a:pt x="380" y="166"/>
                    <a:pt x="349" y="199"/>
                  </a:cubicBezTo>
                  <a:cubicBezTo>
                    <a:pt x="334" y="185"/>
                    <a:pt x="318" y="172"/>
                    <a:pt x="300" y="159"/>
                  </a:cubicBezTo>
                  <a:cubicBezTo>
                    <a:pt x="298" y="138"/>
                    <a:pt x="294" y="118"/>
                    <a:pt x="289" y="101"/>
                  </a:cubicBezTo>
                  <a:cubicBezTo>
                    <a:pt x="304" y="98"/>
                    <a:pt x="318" y="96"/>
                    <a:pt x="331" y="96"/>
                  </a:cubicBezTo>
                  <a:close/>
                  <a:moveTo>
                    <a:pt x="246" y="278"/>
                  </a:moveTo>
                  <a:cubicBezTo>
                    <a:pt x="234" y="285"/>
                    <a:pt x="221" y="292"/>
                    <a:pt x="208" y="297"/>
                  </a:cubicBezTo>
                  <a:cubicBezTo>
                    <a:pt x="196" y="292"/>
                    <a:pt x="183" y="285"/>
                    <a:pt x="170" y="278"/>
                  </a:cubicBezTo>
                  <a:cubicBezTo>
                    <a:pt x="158" y="271"/>
                    <a:pt x="146" y="263"/>
                    <a:pt x="134" y="255"/>
                  </a:cubicBezTo>
                  <a:cubicBezTo>
                    <a:pt x="133" y="242"/>
                    <a:pt x="133" y="227"/>
                    <a:pt x="133" y="212"/>
                  </a:cubicBezTo>
                  <a:cubicBezTo>
                    <a:pt x="133" y="197"/>
                    <a:pt x="133" y="183"/>
                    <a:pt x="134" y="169"/>
                  </a:cubicBezTo>
                  <a:cubicBezTo>
                    <a:pt x="146" y="162"/>
                    <a:pt x="158" y="154"/>
                    <a:pt x="170" y="147"/>
                  </a:cubicBezTo>
                  <a:cubicBezTo>
                    <a:pt x="183" y="139"/>
                    <a:pt x="196" y="133"/>
                    <a:pt x="208" y="127"/>
                  </a:cubicBezTo>
                  <a:cubicBezTo>
                    <a:pt x="221" y="133"/>
                    <a:pt x="234" y="139"/>
                    <a:pt x="246" y="147"/>
                  </a:cubicBezTo>
                  <a:cubicBezTo>
                    <a:pt x="259" y="154"/>
                    <a:pt x="271" y="162"/>
                    <a:pt x="282" y="169"/>
                  </a:cubicBezTo>
                  <a:cubicBezTo>
                    <a:pt x="284" y="183"/>
                    <a:pt x="284" y="197"/>
                    <a:pt x="284" y="212"/>
                  </a:cubicBezTo>
                  <a:cubicBezTo>
                    <a:pt x="284" y="227"/>
                    <a:pt x="284" y="242"/>
                    <a:pt x="282" y="255"/>
                  </a:cubicBezTo>
                  <a:cubicBezTo>
                    <a:pt x="271" y="263"/>
                    <a:pt x="259" y="271"/>
                    <a:pt x="246" y="278"/>
                  </a:cubicBezTo>
                  <a:close/>
                  <a:moveTo>
                    <a:pt x="279" y="280"/>
                  </a:moveTo>
                  <a:cubicBezTo>
                    <a:pt x="277" y="294"/>
                    <a:pt x="274" y="308"/>
                    <a:pt x="271" y="320"/>
                  </a:cubicBezTo>
                  <a:cubicBezTo>
                    <a:pt x="258" y="317"/>
                    <a:pt x="245" y="312"/>
                    <a:pt x="231" y="307"/>
                  </a:cubicBezTo>
                  <a:cubicBezTo>
                    <a:pt x="240" y="303"/>
                    <a:pt x="248" y="299"/>
                    <a:pt x="256" y="294"/>
                  </a:cubicBezTo>
                  <a:cubicBezTo>
                    <a:pt x="264" y="290"/>
                    <a:pt x="272" y="285"/>
                    <a:pt x="279" y="280"/>
                  </a:cubicBezTo>
                  <a:close/>
                  <a:moveTo>
                    <a:pt x="185" y="307"/>
                  </a:moveTo>
                  <a:cubicBezTo>
                    <a:pt x="172" y="312"/>
                    <a:pt x="159" y="317"/>
                    <a:pt x="146" y="320"/>
                  </a:cubicBezTo>
                  <a:cubicBezTo>
                    <a:pt x="142" y="308"/>
                    <a:pt x="140" y="294"/>
                    <a:pt x="137" y="280"/>
                  </a:cubicBezTo>
                  <a:cubicBezTo>
                    <a:pt x="145" y="285"/>
                    <a:pt x="153" y="290"/>
                    <a:pt x="161" y="294"/>
                  </a:cubicBezTo>
                  <a:cubicBezTo>
                    <a:pt x="169" y="299"/>
                    <a:pt x="177" y="303"/>
                    <a:pt x="185" y="307"/>
                  </a:cubicBezTo>
                  <a:close/>
                  <a:moveTo>
                    <a:pt x="115" y="241"/>
                  </a:moveTo>
                  <a:cubicBezTo>
                    <a:pt x="102" y="231"/>
                    <a:pt x="91" y="222"/>
                    <a:pt x="81" y="212"/>
                  </a:cubicBezTo>
                  <a:cubicBezTo>
                    <a:pt x="91" y="203"/>
                    <a:pt x="102" y="193"/>
                    <a:pt x="115" y="184"/>
                  </a:cubicBezTo>
                  <a:cubicBezTo>
                    <a:pt x="114" y="193"/>
                    <a:pt x="114" y="203"/>
                    <a:pt x="114" y="212"/>
                  </a:cubicBezTo>
                  <a:cubicBezTo>
                    <a:pt x="114" y="222"/>
                    <a:pt x="114" y="231"/>
                    <a:pt x="115" y="241"/>
                  </a:cubicBezTo>
                  <a:close/>
                  <a:moveTo>
                    <a:pt x="137" y="145"/>
                  </a:moveTo>
                  <a:cubicBezTo>
                    <a:pt x="140" y="131"/>
                    <a:pt x="142" y="117"/>
                    <a:pt x="146" y="105"/>
                  </a:cubicBezTo>
                  <a:cubicBezTo>
                    <a:pt x="159" y="108"/>
                    <a:pt x="172" y="112"/>
                    <a:pt x="185" y="117"/>
                  </a:cubicBezTo>
                  <a:cubicBezTo>
                    <a:pt x="177" y="122"/>
                    <a:pt x="169" y="126"/>
                    <a:pt x="161" y="130"/>
                  </a:cubicBezTo>
                  <a:cubicBezTo>
                    <a:pt x="153" y="135"/>
                    <a:pt x="145" y="140"/>
                    <a:pt x="137" y="145"/>
                  </a:cubicBezTo>
                  <a:close/>
                  <a:moveTo>
                    <a:pt x="231" y="117"/>
                  </a:moveTo>
                  <a:cubicBezTo>
                    <a:pt x="245" y="112"/>
                    <a:pt x="258" y="108"/>
                    <a:pt x="271" y="105"/>
                  </a:cubicBezTo>
                  <a:cubicBezTo>
                    <a:pt x="274" y="117"/>
                    <a:pt x="277" y="131"/>
                    <a:pt x="279" y="145"/>
                  </a:cubicBezTo>
                  <a:cubicBezTo>
                    <a:pt x="272" y="140"/>
                    <a:pt x="264" y="135"/>
                    <a:pt x="256" y="130"/>
                  </a:cubicBezTo>
                  <a:cubicBezTo>
                    <a:pt x="248" y="126"/>
                    <a:pt x="240" y="122"/>
                    <a:pt x="231" y="117"/>
                  </a:cubicBezTo>
                  <a:close/>
                  <a:moveTo>
                    <a:pt x="302" y="184"/>
                  </a:moveTo>
                  <a:cubicBezTo>
                    <a:pt x="314" y="193"/>
                    <a:pt x="326" y="203"/>
                    <a:pt x="335" y="212"/>
                  </a:cubicBezTo>
                  <a:cubicBezTo>
                    <a:pt x="326" y="222"/>
                    <a:pt x="314" y="231"/>
                    <a:pt x="302" y="241"/>
                  </a:cubicBezTo>
                  <a:cubicBezTo>
                    <a:pt x="303" y="231"/>
                    <a:pt x="303" y="222"/>
                    <a:pt x="303" y="212"/>
                  </a:cubicBezTo>
                  <a:cubicBezTo>
                    <a:pt x="303" y="203"/>
                    <a:pt x="303" y="193"/>
                    <a:pt x="302" y="184"/>
                  </a:cubicBezTo>
                  <a:close/>
                  <a:moveTo>
                    <a:pt x="208" y="19"/>
                  </a:moveTo>
                  <a:cubicBezTo>
                    <a:pt x="229" y="19"/>
                    <a:pt x="251" y="44"/>
                    <a:pt x="266" y="87"/>
                  </a:cubicBezTo>
                  <a:cubicBezTo>
                    <a:pt x="247" y="92"/>
                    <a:pt x="228" y="98"/>
                    <a:pt x="208" y="107"/>
                  </a:cubicBezTo>
                  <a:cubicBezTo>
                    <a:pt x="189" y="98"/>
                    <a:pt x="170" y="92"/>
                    <a:pt x="151" y="87"/>
                  </a:cubicBezTo>
                  <a:cubicBezTo>
                    <a:pt x="166" y="44"/>
                    <a:pt x="188" y="19"/>
                    <a:pt x="208" y="19"/>
                  </a:cubicBezTo>
                  <a:close/>
                  <a:moveTo>
                    <a:pt x="33" y="115"/>
                  </a:moveTo>
                  <a:cubicBezTo>
                    <a:pt x="40" y="103"/>
                    <a:pt x="59" y="96"/>
                    <a:pt x="86" y="96"/>
                  </a:cubicBezTo>
                  <a:cubicBezTo>
                    <a:pt x="99" y="96"/>
                    <a:pt x="113" y="98"/>
                    <a:pt x="128" y="101"/>
                  </a:cubicBezTo>
                  <a:cubicBezTo>
                    <a:pt x="123" y="118"/>
                    <a:pt x="119" y="138"/>
                    <a:pt x="117" y="159"/>
                  </a:cubicBezTo>
                  <a:cubicBezTo>
                    <a:pt x="99" y="172"/>
                    <a:pt x="83" y="185"/>
                    <a:pt x="68" y="199"/>
                  </a:cubicBezTo>
                  <a:cubicBezTo>
                    <a:pt x="37" y="166"/>
                    <a:pt x="22" y="134"/>
                    <a:pt x="33" y="115"/>
                  </a:cubicBezTo>
                  <a:close/>
                  <a:moveTo>
                    <a:pt x="86" y="328"/>
                  </a:moveTo>
                  <a:cubicBezTo>
                    <a:pt x="86" y="328"/>
                    <a:pt x="86" y="328"/>
                    <a:pt x="86" y="328"/>
                  </a:cubicBezTo>
                  <a:cubicBezTo>
                    <a:pt x="59" y="328"/>
                    <a:pt x="40" y="322"/>
                    <a:pt x="33" y="309"/>
                  </a:cubicBezTo>
                  <a:cubicBezTo>
                    <a:pt x="22" y="290"/>
                    <a:pt x="37" y="259"/>
                    <a:pt x="68" y="226"/>
                  </a:cubicBezTo>
                  <a:cubicBezTo>
                    <a:pt x="83" y="239"/>
                    <a:pt x="99" y="253"/>
                    <a:pt x="117" y="266"/>
                  </a:cubicBezTo>
                  <a:cubicBezTo>
                    <a:pt x="119" y="287"/>
                    <a:pt x="123" y="306"/>
                    <a:pt x="128" y="324"/>
                  </a:cubicBezTo>
                  <a:cubicBezTo>
                    <a:pt x="113" y="327"/>
                    <a:pt x="99" y="328"/>
                    <a:pt x="86" y="328"/>
                  </a:cubicBezTo>
                  <a:close/>
                  <a:moveTo>
                    <a:pt x="208" y="406"/>
                  </a:moveTo>
                  <a:cubicBezTo>
                    <a:pt x="188" y="406"/>
                    <a:pt x="166" y="381"/>
                    <a:pt x="151" y="338"/>
                  </a:cubicBezTo>
                  <a:cubicBezTo>
                    <a:pt x="170" y="333"/>
                    <a:pt x="189" y="326"/>
                    <a:pt x="208" y="318"/>
                  </a:cubicBezTo>
                  <a:cubicBezTo>
                    <a:pt x="228" y="326"/>
                    <a:pt x="247" y="333"/>
                    <a:pt x="266" y="338"/>
                  </a:cubicBezTo>
                  <a:cubicBezTo>
                    <a:pt x="251" y="381"/>
                    <a:pt x="229" y="406"/>
                    <a:pt x="208" y="406"/>
                  </a:cubicBezTo>
                  <a:close/>
                  <a:moveTo>
                    <a:pt x="384" y="309"/>
                  </a:moveTo>
                  <a:cubicBezTo>
                    <a:pt x="377" y="322"/>
                    <a:pt x="358" y="328"/>
                    <a:pt x="331" y="328"/>
                  </a:cubicBezTo>
                  <a:cubicBezTo>
                    <a:pt x="318" y="328"/>
                    <a:pt x="304" y="327"/>
                    <a:pt x="289" y="324"/>
                  </a:cubicBezTo>
                  <a:cubicBezTo>
                    <a:pt x="294" y="306"/>
                    <a:pt x="298" y="287"/>
                    <a:pt x="300" y="266"/>
                  </a:cubicBezTo>
                  <a:cubicBezTo>
                    <a:pt x="318" y="253"/>
                    <a:pt x="334" y="239"/>
                    <a:pt x="349" y="226"/>
                  </a:cubicBezTo>
                  <a:cubicBezTo>
                    <a:pt x="380" y="259"/>
                    <a:pt x="395" y="290"/>
                    <a:pt x="384" y="3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  <p:sp>
          <p:nvSpPr>
            <p:cNvPr id="23" name="Freeform 111"/>
            <p:cNvSpPr>
              <a:spLocks noEditPoints="1"/>
            </p:cNvSpPr>
            <p:nvPr/>
          </p:nvSpPr>
          <p:spPr bwMode="auto">
            <a:xfrm>
              <a:off x="758825" y="2568575"/>
              <a:ext cx="71438" cy="71438"/>
            </a:xfrm>
            <a:custGeom>
              <a:avLst/>
              <a:gdLst>
                <a:gd name="T0" fmla="*/ 35 w 71"/>
                <a:gd name="T1" fmla="*/ 0 h 71"/>
                <a:gd name="T2" fmla="*/ 0 w 71"/>
                <a:gd name="T3" fmla="*/ 35 h 71"/>
                <a:gd name="T4" fmla="*/ 35 w 71"/>
                <a:gd name="T5" fmla="*/ 71 h 71"/>
                <a:gd name="T6" fmla="*/ 71 w 71"/>
                <a:gd name="T7" fmla="*/ 35 h 71"/>
                <a:gd name="T8" fmla="*/ 35 w 71"/>
                <a:gd name="T9" fmla="*/ 0 h 71"/>
                <a:gd name="T10" fmla="*/ 35 w 71"/>
                <a:gd name="T11" fmla="*/ 52 h 71"/>
                <a:gd name="T12" fmla="*/ 19 w 71"/>
                <a:gd name="T13" fmla="*/ 35 h 71"/>
                <a:gd name="T14" fmla="*/ 35 w 71"/>
                <a:gd name="T15" fmla="*/ 18 h 71"/>
                <a:gd name="T16" fmla="*/ 52 w 71"/>
                <a:gd name="T17" fmla="*/ 35 h 71"/>
                <a:gd name="T18" fmla="*/ 35 w 71"/>
                <a:gd name="T19" fmla="*/ 5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71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5"/>
                    <a:pt x="16" y="71"/>
                    <a:pt x="35" y="71"/>
                  </a:cubicBezTo>
                  <a:cubicBezTo>
                    <a:pt x="55" y="71"/>
                    <a:pt x="71" y="55"/>
                    <a:pt x="71" y="35"/>
                  </a:cubicBezTo>
                  <a:cubicBezTo>
                    <a:pt x="71" y="16"/>
                    <a:pt x="55" y="0"/>
                    <a:pt x="35" y="0"/>
                  </a:cubicBezTo>
                  <a:close/>
                  <a:moveTo>
                    <a:pt x="35" y="52"/>
                  </a:moveTo>
                  <a:cubicBezTo>
                    <a:pt x="26" y="52"/>
                    <a:pt x="19" y="45"/>
                    <a:pt x="19" y="35"/>
                  </a:cubicBezTo>
                  <a:cubicBezTo>
                    <a:pt x="19" y="26"/>
                    <a:pt x="26" y="18"/>
                    <a:pt x="35" y="18"/>
                  </a:cubicBezTo>
                  <a:cubicBezTo>
                    <a:pt x="45" y="18"/>
                    <a:pt x="52" y="26"/>
                    <a:pt x="52" y="35"/>
                  </a:cubicBezTo>
                  <a:cubicBezTo>
                    <a:pt x="52" y="45"/>
                    <a:pt x="45" y="52"/>
                    <a:pt x="35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</p:grpSp>
      <p:sp>
        <p:nvSpPr>
          <p:cNvPr id="24" name="Title 2"/>
          <p:cNvSpPr txBox="1">
            <a:spLocks/>
          </p:cNvSpPr>
          <p:nvPr/>
        </p:nvSpPr>
        <p:spPr>
          <a:xfrm>
            <a:off x="4956734" y="2625604"/>
            <a:ext cx="1157617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sz="1000" cap="all" spc="20" dirty="0">
                <a:solidFill>
                  <a:schemeClr val="bg1"/>
                </a:solidFill>
                <a:latin typeface="Lato" panose="020F0502020204030203" pitchFamily="34" charset="0"/>
              </a:rPr>
              <a:t>Places for Sale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578814" y="2583986"/>
            <a:ext cx="305998" cy="237125"/>
            <a:chOff x="6272214" y="3040063"/>
            <a:chExt cx="541338" cy="422276"/>
          </a:xfrm>
          <a:solidFill>
            <a:schemeClr val="bg1"/>
          </a:solidFill>
        </p:grpSpPr>
        <p:sp>
          <p:nvSpPr>
            <p:cNvPr id="26" name="Freeform 178"/>
            <p:cNvSpPr>
              <a:spLocks/>
            </p:cNvSpPr>
            <p:nvPr/>
          </p:nvSpPr>
          <p:spPr bwMode="auto">
            <a:xfrm>
              <a:off x="6272214" y="3143251"/>
              <a:ext cx="541338" cy="319088"/>
            </a:xfrm>
            <a:custGeom>
              <a:avLst/>
              <a:gdLst>
                <a:gd name="T0" fmla="*/ 543 w 544"/>
                <a:gd name="T1" fmla="*/ 236 h 320"/>
                <a:gd name="T2" fmla="*/ 478 w 544"/>
                <a:gd name="T3" fmla="*/ 7 h 320"/>
                <a:gd name="T4" fmla="*/ 472 w 544"/>
                <a:gd name="T5" fmla="*/ 1 h 320"/>
                <a:gd name="T6" fmla="*/ 464 w 544"/>
                <a:gd name="T7" fmla="*/ 2 h 320"/>
                <a:gd name="T8" fmla="*/ 399 w 544"/>
                <a:gd name="T9" fmla="*/ 38 h 320"/>
                <a:gd name="T10" fmla="*/ 395 w 544"/>
                <a:gd name="T11" fmla="*/ 51 h 320"/>
                <a:gd name="T12" fmla="*/ 408 w 544"/>
                <a:gd name="T13" fmla="*/ 54 h 320"/>
                <a:gd name="T14" fmla="*/ 463 w 544"/>
                <a:gd name="T15" fmla="*/ 24 h 320"/>
                <a:gd name="T16" fmla="*/ 523 w 544"/>
                <a:gd name="T17" fmla="*/ 235 h 320"/>
                <a:gd name="T18" fmla="*/ 423 w 544"/>
                <a:gd name="T19" fmla="*/ 296 h 320"/>
                <a:gd name="T20" fmla="*/ 399 w 544"/>
                <a:gd name="T21" fmla="*/ 100 h 320"/>
                <a:gd name="T22" fmla="*/ 389 w 544"/>
                <a:gd name="T23" fmla="*/ 92 h 320"/>
                <a:gd name="T24" fmla="*/ 380 w 544"/>
                <a:gd name="T25" fmla="*/ 103 h 320"/>
                <a:gd name="T26" fmla="*/ 405 w 544"/>
                <a:gd name="T27" fmla="*/ 298 h 320"/>
                <a:gd name="T28" fmla="*/ 281 w 544"/>
                <a:gd name="T29" fmla="*/ 265 h 320"/>
                <a:gd name="T30" fmla="*/ 281 w 544"/>
                <a:gd name="T31" fmla="*/ 231 h 320"/>
                <a:gd name="T32" fmla="*/ 272 w 544"/>
                <a:gd name="T33" fmla="*/ 222 h 320"/>
                <a:gd name="T34" fmla="*/ 262 w 544"/>
                <a:gd name="T35" fmla="*/ 231 h 320"/>
                <a:gd name="T36" fmla="*/ 262 w 544"/>
                <a:gd name="T37" fmla="*/ 265 h 320"/>
                <a:gd name="T38" fmla="*/ 139 w 544"/>
                <a:gd name="T39" fmla="*/ 298 h 320"/>
                <a:gd name="T40" fmla="*/ 163 w 544"/>
                <a:gd name="T41" fmla="*/ 103 h 320"/>
                <a:gd name="T42" fmla="*/ 155 w 544"/>
                <a:gd name="T43" fmla="*/ 92 h 320"/>
                <a:gd name="T44" fmla="*/ 145 w 544"/>
                <a:gd name="T45" fmla="*/ 100 h 320"/>
                <a:gd name="T46" fmla="*/ 120 w 544"/>
                <a:gd name="T47" fmla="*/ 296 h 320"/>
                <a:gd name="T48" fmla="*/ 21 w 544"/>
                <a:gd name="T49" fmla="*/ 235 h 320"/>
                <a:gd name="T50" fmla="*/ 81 w 544"/>
                <a:gd name="T51" fmla="*/ 24 h 320"/>
                <a:gd name="T52" fmla="*/ 136 w 544"/>
                <a:gd name="T53" fmla="*/ 54 h 320"/>
                <a:gd name="T54" fmla="*/ 148 w 544"/>
                <a:gd name="T55" fmla="*/ 51 h 320"/>
                <a:gd name="T56" fmla="*/ 145 w 544"/>
                <a:gd name="T57" fmla="*/ 38 h 320"/>
                <a:gd name="T58" fmla="*/ 80 w 544"/>
                <a:gd name="T59" fmla="*/ 2 h 320"/>
                <a:gd name="T60" fmla="*/ 72 w 544"/>
                <a:gd name="T61" fmla="*/ 1 h 320"/>
                <a:gd name="T62" fmla="*/ 66 w 544"/>
                <a:gd name="T63" fmla="*/ 7 h 320"/>
                <a:gd name="T64" fmla="*/ 1 w 544"/>
                <a:gd name="T65" fmla="*/ 236 h 320"/>
                <a:gd name="T66" fmla="*/ 5 w 544"/>
                <a:gd name="T67" fmla="*/ 247 h 320"/>
                <a:gd name="T68" fmla="*/ 123 w 544"/>
                <a:gd name="T69" fmla="*/ 319 h 320"/>
                <a:gd name="T70" fmla="*/ 123 w 544"/>
                <a:gd name="T71" fmla="*/ 319 h 320"/>
                <a:gd name="T72" fmla="*/ 123 w 544"/>
                <a:gd name="T73" fmla="*/ 319 h 320"/>
                <a:gd name="T74" fmla="*/ 124 w 544"/>
                <a:gd name="T75" fmla="*/ 320 h 320"/>
                <a:gd name="T76" fmla="*/ 125 w 544"/>
                <a:gd name="T77" fmla="*/ 320 h 320"/>
                <a:gd name="T78" fmla="*/ 126 w 544"/>
                <a:gd name="T79" fmla="*/ 320 h 320"/>
                <a:gd name="T80" fmla="*/ 126 w 544"/>
                <a:gd name="T81" fmla="*/ 320 h 320"/>
                <a:gd name="T82" fmla="*/ 128 w 544"/>
                <a:gd name="T83" fmla="*/ 320 h 320"/>
                <a:gd name="T84" fmla="*/ 128 w 544"/>
                <a:gd name="T85" fmla="*/ 320 h 320"/>
                <a:gd name="T86" fmla="*/ 130 w 544"/>
                <a:gd name="T87" fmla="*/ 320 h 320"/>
                <a:gd name="T88" fmla="*/ 130 w 544"/>
                <a:gd name="T89" fmla="*/ 320 h 320"/>
                <a:gd name="T90" fmla="*/ 130 w 544"/>
                <a:gd name="T91" fmla="*/ 320 h 320"/>
                <a:gd name="T92" fmla="*/ 272 w 544"/>
                <a:gd name="T93" fmla="*/ 281 h 320"/>
                <a:gd name="T94" fmla="*/ 413 w 544"/>
                <a:gd name="T95" fmla="*/ 320 h 320"/>
                <a:gd name="T96" fmla="*/ 414 w 544"/>
                <a:gd name="T97" fmla="*/ 320 h 320"/>
                <a:gd name="T98" fmla="*/ 414 w 544"/>
                <a:gd name="T99" fmla="*/ 320 h 320"/>
                <a:gd name="T100" fmla="*/ 416 w 544"/>
                <a:gd name="T101" fmla="*/ 320 h 320"/>
                <a:gd name="T102" fmla="*/ 416 w 544"/>
                <a:gd name="T103" fmla="*/ 320 h 320"/>
                <a:gd name="T104" fmla="*/ 417 w 544"/>
                <a:gd name="T105" fmla="*/ 320 h 320"/>
                <a:gd name="T106" fmla="*/ 418 w 544"/>
                <a:gd name="T107" fmla="*/ 320 h 320"/>
                <a:gd name="T108" fmla="*/ 419 w 544"/>
                <a:gd name="T109" fmla="*/ 320 h 320"/>
                <a:gd name="T110" fmla="*/ 419 w 544"/>
                <a:gd name="T111" fmla="*/ 320 h 320"/>
                <a:gd name="T112" fmla="*/ 420 w 544"/>
                <a:gd name="T113" fmla="*/ 319 h 320"/>
                <a:gd name="T114" fmla="*/ 421 w 544"/>
                <a:gd name="T115" fmla="*/ 319 h 320"/>
                <a:gd name="T116" fmla="*/ 421 w 544"/>
                <a:gd name="T117" fmla="*/ 319 h 320"/>
                <a:gd name="T118" fmla="*/ 539 w 544"/>
                <a:gd name="T119" fmla="*/ 247 h 320"/>
                <a:gd name="T120" fmla="*/ 543 w 544"/>
                <a:gd name="T121" fmla="*/ 236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44" h="320">
                  <a:moveTo>
                    <a:pt x="543" y="236"/>
                  </a:moveTo>
                  <a:cubicBezTo>
                    <a:pt x="478" y="7"/>
                    <a:pt x="478" y="7"/>
                    <a:pt x="478" y="7"/>
                  </a:cubicBezTo>
                  <a:cubicBezTo>
                    <a:pt x="477" y="4"/>
                    <a:pt x="475" y="2"/>
                    <a:pt x="472" y="1"/>
                  </a:cubicBezTo>
                  <a:cubicBezTo>
                    <a:pt x="469" y="0"/>
                    <a:pt x="466" y="0"/>
                    <a:pt x="464" y="2"/>
                  </a:cubicBezTo>
                  <a:cubicBezTo>
                    <a:pt x="399" y="38"/>
                    <a:pt x="399" y="38"/>
                    <a:pt x="399" y="38"/>
                  </a:cubicBezTo>
                  <a:cubicBezTo>
                    <a:pt x="394" y="41"/>
                    <a:pt x="393" y="46"/>
                    <a:pt x="395" y="51"/>
                  </a:cubicBezTo>
                  <a:cubicBezTo>
                    <a:pt x="398" y="55"/>
                    <a:pt x="404" y="57"/>
                    <a:pt x="408" y="5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523" y="235"/>
                    <a:pt x="523" y="235"/>
                    <a:pt x="523" y="235"/>
                  </a:cubicBezTo>
                  <a:cubicBezTo>
                    <a:pt x="423" y="296"/>
                    <a:pt x="423" y="296"/>
                    <a:pt x="423" y="296"/>
                  </a:cubicBezTo>
                  <a:cubicBezTo>
                    <a:pt x="399" y="100"/>
                    <a:pt x="399" y="100"/>
                    <a:pt x="399" y="100"/>
                  </a:cubicBezTo>
                  <a:cubicBezTo>
                    <a:pt x="398" y="95"/>
                    <a:pt x="394" y="92"/>
                    <a:pt x="389" y="92"/>
                  </a:cubicBezTo>
                  <a:cubicBezTo>
                    <a:pt x="383" y="93"/>
                    <a:pt x="380" y="98"/>
                    <a:pt x="380" y="103"/>
                  </a:cubicBezTo>
                  <a:cubicBezTo>
                    <a:pt x="405" y="298"/>
                    <a:pt x="405" y="298"/>
                    <a:pt x="405" y="298"/>
                  </a:cubicBezTo>
                  <a:cubicBezTo>
                    <a:pt x="281" y="265"/>
                    <a:pt x="281" y="265"/>
                    <a:pt x="281" y="265"/>
                  </a:cubicBezTo>
                  <a:cubicBezTo>
                    <a:pt x="281" y="231"/>
                    <a:pt x="281" y="231"/>
                    <a:pt x="281" y="231"/>
                  </a:cubicBezTo>
                  <a:cubicBezTo>
                    <a:pt x="281" y="226"/>
                    <a:pt x="277" y="222"/>
                    <a:pt x="272" y="222"/>
                  </a:cubicBezTo>
                  <a:cubicBezTo>
                    <a:pt x="267" y="222"/>
                    <a:pt x="262" y="226"/>
                    <a:pt x="262" y="231"/>
                  </a:cubicBezTo>
                  <a:cubicBezTo>
                    <a:pt x="262" y="265"/>
                    <a:pt x="262" y="265"/>
                    <a:pt x="262" y="265"/>
                  </a:cubicBezTo>
                  <a:cubicBezTo>
                    <a:pt x="139" y="298"/>
                    <a:pt x="139" y="298"/>
                    <a:pt x="139" y="298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64" y="98"/>
                    <a:pt x="160" y="93"/>
                    <a:pt x="155" y="92"/>
                  </a:cubicBezTo>
                  <a:cubicBezTo>
                    <a:pt x="150" y="92"/>
                    <a:pt x="145" y="95"/>
                    <a:pt x="145" y="100"/>
                  </a:cubicBezTo>
                  <a:cubicBezTo>
                    <a:pt x="120" y="296"/>
                    <a:pt x="120" y="296"/>
                    <a:pt x="120" y="296"/>
                  </a:cubicBezTo>
                  <a:cubicBezTo>
                    <a:pt x="21" y="235"/>
                    <a:pt x="21" y="235"/>
                    <a:pt x="21" y="235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136" y="54"/>
                    <a:pt x="136" y="54"/>
                    <a:pt x="136" y="54"/>
                  </a:cubicBezTo>
                  <a:cubicBezTo>
                    <a:pt x="140" y="57"/>
                    <a:pt x="146" y="55"/>
                    <a:pt x="148" y="51"/>
                  </a:cubicBezTo>
                  <a:cubicBezTo>
                    <a:pt x="151" y="46"/>
                    <a:pt x="149" y="41"/>
                    <a:pt x="145" y="38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7" y="0"/>
                    <a:pt x="74" y="0"/>
                    <a:pt x="72" y="1"/>
                  </a:cubicBezTo>
                  <a:cubicBezTo>
                    <a:pt x="69" y="2"/>
                    <a:pt x="67" y="4"/>
                    <a:pt x="66" y="7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0" y="241"/>
                    <a:pt x="1" y="245"/>
                    <a:pt x="5" y="247"/>
                  </a:cubicBezTo>
                  <a:cubicBezTo>
                    <a:pt x="123" y="319"/>
                    <a:pt x="123" y="319"/>
                    <a:pt x="123" y="319"/>
                  </a:cubicBezTo>
                  <a:cubicBezTo>
                    <a:pt x="123" y="319"/>
                    <a:pt x="123" y="319"/>
                    <a:pt x="123" y="319"/>
                  </a:cubicBezTo>
                  <a:cubicBezTo>
                    <a:pt x="123" y="319"/>
                    <a:pt x="123" y="319"/>
                    <a:pt x="123" y="319"/>
                  </a:cubicBezTo>
                  <a:cubicBezTo>
                    <a:pt x="124" y="319"/>
                    <a:pt x="124" y="320"/>
                    <a:pt x="124" y="320"/>
                  </a:cubicBezTo>
                  <a:cubicBezTo>
                    <a:pt x="124" y="320"/>
                    <a:pt x="125" y="320"/>
                    <a:pt x="125" y="320"/>
                  </a:cubicBezTo>
                  <a:cubicBezTo>
                    <a:pt x="125" y="320"/>
                    <a:pt x="125" y="320"/>
                    <a:pt x="126" y="320"/>
                  </a:cubicBezTo>
                  <a:cubicBezTo>
                    <a:pt x="126" y="320"/>
                    <a:pt x="126" y="320"/>
                    <a:pt x="126" y="320"/>
                  </a:cubicBezTo>
                  <a:cubicBezTo>
                    <a:pt x="127" y="320"/>
                    <a:pt x="127" y="320"/>
                    <a:pt x="128" y="320"/>
                  </a:cubicBezTo>
                  <a:cubicBezTo>
                    <a:pt x="128" y="320"/>
                    <a:pt x="128" y="320"/>
                    <a:pt x="128" y="320"/>
                  </a:cubicBezTo>
                  <a:cubicBezTo>
                    <a:pt x="128" y="320"/>
                    <a:pt x="129" y="320"/>
                    <a:pt x="130" y="320"/>
                  </a:cubicBezTo>
                  <a:cubicBezTo>
                    <a:pt x="130" y="320"/>
                    <a:pt x="130" y="320"/>
                    <a:pt x="130" y="320"/>
                  </a:cubicBezTo>
                  <a:cubicBezTo>
                    <a:pt x="130" y="320"/>
                    <a:pt x="130" y="320"/>
                    <a:pt x="130" y="320"/>
                  </a:cubicBezTo>
                  <a:cubicBezTo>
                    <a:pt x="272" y="281"/>
                    <a:pt x="272" y="281"/>
                    <a:pt x="272" y="281"/>
                  </a:cubicBezTo>
                  <a:cubicBezTo>
                    <a:pt x="413" y="320"/>
                    <a:pt x="413" y="320"/>
                    <a:pt x="413" y="320"/>
                  </a:cubicBezTo>
                  <a:cubicBezTo>
                    <a:pt x="414" y="320"/>
                    <a:pt x="414" y="320"/>
                    <a:pt x="414" y="320"/>
                  </a:cubicBezTo>
                  <a:cubicBezTo>
                    <a:pt x="414" y="320"/>
                    <a:pt x="414" y="320"/>
                    <a:pt x="414" y="320"/>
                  </a:cubicBezTo>
                  <a:cubicBezTo>
                    <a:pt x="414" y="320"/>
                    <a:pt x="415" y="320"/>
                    <a:pt x="416" y="320"/>
                  </a:cubicBezTo>
                  <a:cubicBezTo>
                    <a:pt x="416" y="320"/>
                    <a:pt x="416" y="320"/>
                    <a:pt x="416" y="320"/>
                  </a:cubicBezTo>
                  <a:cubicBezTo>
                    <a:pt x="416" y="320"/>
                    <a:pt x="417" y="320"/>
                    <a:pt x="417" y="320"/>
                  </a:cubicBezTo>
                  <a:cubicBezTo>
                    <a:pt x="418" y="320"/>
                    <a:pt x="418" y="320"/>
                    <a:pt x="418" y="320"/>
                  </a:cubicBezTo>
                  <a:cubicBezTo>
                    <a:pt x="418" y="320"/>
                    <a:pt x="419" y="320"/>
                    <a:pt x="419" y="320"/>
                  </a:cubicBezTo>
                  <a:cubicBezTo>
                    <a:pt x="419" y="320"/>
                    <a:pt x="419" y="320"/>
                    <a:pt x="419" y="320"/>
                  </a:cubicBezTo>
                  <a:cubicBezTo>
                    <a:pt x="420" y="320"/>
                    <a:pt x="420" y="319"/>
                    <a:pt x="420" y="319"/>
                  </a:cubicBezTo>
                  <a:cubicBezTo>
                    <a:pt x="421" y="319"/>
                    <a:pt x="421" y="319"/>
                    <a:pt x="421" y="319"/>
                  </a:cubicBezTo>
                  <a:cubicBezTo>
                    <a:pt x="421" y="319"/>
                    <a:pt x="421" y="319"/>
                    <a:pt x="421" y="319"/>
                  </a:cubicBezTo>
                  <a:cubicBezTo>
                    <a:pt x="539" y="247"/>
                    <a:pt x="539" y="247"/>
                    <a:pt x="539" y="247"/>
                  </a:cubicBezTo>
                  <a:cubicBezTo>
                    <a:pt x="542" y="245"/>
                    <a:pt x="544" y="241"/>
                    <a:pt x="543" y="2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  <p:sp>
          <p:nvSpPr>
            <p:cNvPr id="27" name="Freeform 179"/>
            <p:cNvSpPr>
              <a:spLocks noEditPoints="1"/>
            </p:cNvSpPr>
            <p:nvPr/>
          </p:nvSpPr>
          <p:spPr bwMode="auto">
            <a:xfrm>
              <a:off x="6429376" y="3040063"/>
              <a:ext cx="227013" cy="311150"/>
            </a:xfrm>
            <a:custGeom>
              <a:avLst/>
              <a:gdLst>
                <a:gd name="T0" fmla="*/ 107 w 228"/>
                <a:gd name="T1" fmla="*/ 311 h 313"/>
                <a:gd name="T2" fmla="*/ 114 w 228"/>
                <a:gd name="T3" fmla="*/ 313 h 313"/>
                <a:gd name="T4" fmla="*/ 120 w 228"/>
                <a:gd name="T5" fmla="*/ 311 h 313"/>
                <a:gd name="T6" fmla="*/ 228 w 228"/>
                <a:gd name="T7" fmla="*/ 114 h 313"/>
                <a:gd name="T8" fmla="*/ 114 w 228"/>
                <a:gd name="T9" fmla="*/ 0 h 313"/>
                <a:gd name="T10" fmla="*/ 0 w 228"/>
                <a:gd name="T11" fmla="*/ 114 h 313"/>
                <a:gd name="T12" fmla="*/ 107 w 228"/>
                <a:gd name="T13" fmla="*/ 311 h 313"/>
                <a:gd name="T14" fmla="*/ 114 w 228"/>
                <a:gd name="T15" fmla="*/ 18 h 313"/>
                <a:gd name="T16" fmla="*/ 209 w 228"/>
                <a:gd name="T17" fmla="*/ 114 h 313"/>
                <a:gd name="T18" fmla="*/ 114 w 228"/>
                <a:gd name="T19" fmla="*/ 291 h 313"/>
                <a:gd name="T20" fmla="*/ 18 w 228"/>
                <a:gd name="T21" fmla="*/ 114 h 313"/>
                <a:gd name="T22" fmla="*/ 114 w 228"/>
                <a:gd name="T23" fmla="*/ 18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8" h="313">
                  <a:moveTo>
                    <a:pt x="107" y="311"/>
                  </a:moveTo>
                  <a:cubicBezTo>
                    <a:pt x="109" y="312"/>
                    <a:pt x="112" y="313"/>
                    <a:pt x="114" y="313"/>
                  </a:cubicBezTo>
                  <a:cubicBezTo>
                    <a:pt x="116" y="313"/>
                    <a:pt x="118" y="312"/>
                    <a:pt x="120" y="311"/>
                  </a:cubicBezTo>
                  <a:cubicBezTo>
                    <a:pt x="125" y="307"/>
                    <a:pt x="228" y="212"/>
                    <a:pt x="228" y="114"/>
                  </a:cubicBezTo>
                  <a:cubicBezTo>
                    <a:pt x="228" y="50"/>
                    <a:pt x="178" y="0"/>
                    <a:pt x="114" y="0"/>
                  </a:cubicBezTo>
                  <a:cubicBezTo>
                    <a:pt x="50" y="0"/>
                    <a:pt x="0" y="50"/>
                    <a:pt x="0" y="114"/>
                  </a:cubicBezTo>
                  <a:cubicBezTo>
                    <a:pt x="0" y="210"/>
                    <a:pt x="103" y="307"/>
                    <a:pt x="107" y="311"/>
                  </a:cubicBezTo>
                  <a:close/>
                  <a:moveTo>
                    <a:pt x="114" y="18"/>
                  </a:moveTo>
                  <a:cubicBezTo>
                    <a:pt x="168" y="18"/>
                    <a:pt x="209" y="59"/>
                    <a:pt x="209" y="114"/>
                  </a:cubicBezTo>
                  <a:cubicBezTo>
                    <a:pt x="209" y="190"/>
                    <a:pt x="136" y="269"/>
                    <a:pt x="114" y="291"/>
                  </a:cubicBezTo>
                  <a:cubicBezTo>
                    <a:pt x="92" y="268"/>
                    <a:pt x="18" y="189"/>
                    <a:pt x="18" y="114"/>
                  </a:cubicBezTo>
                  <a:cubicBezTo>
                    <a:pt x="18" y="59"/>
                    <a:pt x="59" y="18"/>
                    <a:pt x="114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  <p:sp>
          <p:nvSpPr>
            <p:cNvPr id="28" name="Freeform 180"/>
            <p:cNvSpPr>
              <a:spLocks noEditPoints="1"/>
            </p:cNvSpPr>
            <p:nvPr/>
          </p:nvSpPr>
          <p:spPr bwMode="auto">
            <a:xfrm>
              <a:off x="6480176" y="3090863"/>
              <a:ext cx="123825" cy="123825"/>
            </a:xfrm>
            <a:custGeom>
              <a:avLst/>
              <a:gdLst>
                <a:gd name="T0" fmla="*/ 124 w 124"/>
                <a:gd name="T1" fmla="*/ 62 h 124"/>
                <a:gd name="T2" fmla="*/ 62 w 124"/>
                <a:gd name="T3" fmla="*/ 0 h 124"/>
                <a:gd name="T4" fmla="*/ 0 w 124"/>
                <a:gd name="T5" fmla="*/ 62 h 124"/>
                <a:gd name="T6" fmla="*/ 62 w 124"/>
                <a:gd name="T7" fmla="*/ 124 h 124"/>
                <a:gd name="T8" fmla="*/ 124 w 124"/>
                <a:gd name="T9" fmla="*/ 62 h 124"/>
                <a:gd name="T10" fmla="*/ 62 w 124"/>
                <a:gd name="T11" fmla="*/ 105 h 124"/>
                <a:gd name="T12" fmla="*/ 19 w 124"/>
                <a:gd name="T13" fmla="*/ 62 h 124"/>
                <a:gd name="T14" fmla="*/ 62 w 124"/>
                <a:gd name="T15" fmla="*/ 19 h 124"/>
                <a:gd name="T16" fmla="*/ 105 w 124"/>
                <a:gd name="T17" fmla="*/ 62 h 124"/>
                <a:gd name="T18" fmla="*/ 62 w 124"/>
                <a:gd name="T19" fmla="*/ 10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cubicBezTo>
                    <a:pt x="124" y="28"/>
                    <a:pt x="96" y="0"/>
                    <a:pt x="62" y="0"/>
                  </a:cubicBezTo>
                  <a:cubicBezTo>
                    <a:pt x="28" y="0"/>
                    <a:pt x="0" y="28"/>
                    <a:pt x="0" y="62"/>
                  </a:cubicBezTo>
                  <a:cubicBezTo>
                    <a:pt x="0" y="96"/>
                    <a:pt x="28" y="124"/>
                    <a:pt x="62" y="124"/>
                  </a:cubicBezTo>
                  <a:cubicBezTo>
                    <a:pt x="96" y="124"/>
                    <a:pt x="124" y="96"/>
                    <a:pt x="124" y="62"/>
                  </a:cubicBezTo>
                  <a:close/>
                  <a:moveTo>
                    <a:pt x="62" y="105"/>
                  </a:moveTo>
                  <a:cubicBezTo>
                    <a:pt x="38" y="105"/>
                    <a:pt x="19" y="86"/>
                    <a:pt x="19" y="62"/>
                  </a:cubicBezTo>
                  <a:cubicBezTo>
                    <a:pt x="19" y="38"/>
                    <a:pt x="38" y="19"/>
                    <a:pt x="62" y="19"/>
                  </a:cubicBezTo>
                  <a:cubicBezTo>
                    <a:pt x="86" y="19"/>
                    <a:pt x="105" y="38"/>
                    <a:pt x="105" y="62"/>
                  </a:cubicBezTo>
                  <a:cubicBezTo>
                    <a:pt x="105" y="86"/>
                    <a:pt x="86" y="105"/>
                    <a:pt x="62" y="1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</p:grpSp>
    </p:spTree>
    <p:extLst>
      <p:ext uri="{BB962C8B-B14F-4D97-AF65-F5344CB8AC3E}">
        <p14:creationId xmlns:p14="http://schemas.microsoft.com/office/powerpoint/2010/main" val="359268760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>
          <a:xfrm>
            <a:off x="593725" y="2285827"/>
            <a:ext cx="0" cy="57184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47441" y="2233196"/>
            <a:ext cx="3618064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200" cap="all" spc="80" dirty="0">
                <a:solidFill>
                  <a:schemeClr val="accent1"/>
                </a:solidFill>
                <a:latin typeface="Lato Black" panose="020F0A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</a:t>
            </a:r>
          </a:p>
          <a:p>
            <a:r>
              <a:rPr lang="en-US" sz="2200" cap="all" spc="80" dirty="0">
                <a:solidFill>
                  <a:schemeClr val="bg1">
                    <a:lumMod val="65000"/>
                  </a:schemeClr>
                </a:solidFill>
                <a:latin typeface="Lato Black" panose="020F0A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Agenda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212841" y="1084709"/>
            <a:ext cx="2241213" cy="2974082"/>
            <a:chOff x="5212841" y="1084709"/>
            <a:chExt cx="2241213" cy="2974082"/>
          </a:xfrm>
        </p:grpSpPr>
        <p:sp>
          <p:nvSpPr>
            <p:cNvPr id="6" name="TextBox 5"/>
            <p:cNvSpPr txBox="1"/>
            <p:nvPr/>
          </p:nvSpPr>
          <p:spPr>
            <a:xfrm>
              <a:off x="5809289" y="1088301"/>
              <a:ext cx="1644765" cy="3254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b="1" dirty="0">
                  <a:solidFill>
                    <a:srgbClr val="777777"/>
                  </a:solidFill>
                  <a:latin typeface="Lato" panose="020F0502020204030203" pitchFamily="34" charset="0"/>
                  <a:cs typeface="Poppins SemiBold" panose="02000000000000000000" pitchFamily="2" charset="0"/>
                </a:rPr>
                <a:t>Company </a:t>
              </a:r>
            </a:p>
            <a:p>
              <a:pPr>
                <a:lnSpc>
                  <a:spcPct val="110000"/>
                </a:lnSpc>
              </a:pPr>
              <a:r>
                <a:rPr lang="en-US" sz="1000" b="1" dirty="0">
                  <a:solidFill>
                    <a:srgbClr val="777777"/>
                  </a:solidFill>
                  <a:latin typeface="Lato" panose="020F0502020204030203" pitchFamily="34" charset="0"/>
                  <a:cs typeface="Poppins SemiBold" panose="02000000000000000000" pitchFamily="2" charset="0"/>
                </a:rPr>
                <a:t>Introduction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09289" y="1757538"/>
              <a:ext cx="1644765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b="1" dirty="0">
                  <a:solidFill>
                    <a:srgbClr val="777777"/>
                  </a:solidFill>
                  <a:latin typeface="Lato" panose="020F0502020204030203" pitchFamily="34" charset="0"/>
                  <a:cs typeface="Poppins SemiBold" panose="02000000000000000000" pitchFamily="2" charset="0"/>
                </a:rPr>
                <a:t>Our Services </a:t>
              </a:r>
            </a:p>
            <a:p>
              <a:pPr>
                <a:lnSpc>
                  <a:spcPct val="110000"/>
                </a:lnSpc>
              </a:pPr>
              <a:r>
                <a:rPr lang="en-US" sz="1000" b="1" dirty="0">
                  <a:solidFill>
                    <a:srgbClr val="777777"/>
                  </a:solidFill>
                  <a:latin typeface="Lato" panose="020F0502020204030203" pitchFamily="34" charset="0"/>
                  <a:cs typeface="Poppins SemiBold" panose="02000000000000000000" pitchFamily="2" charset="0"/>
                </a:rPr>
                <a:t>&amp; Solutions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09289" y="2411771"/>
              <a:ext cx="1644765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b="1" dirty="0">
                  <a:solidFill>
                    <a:srgbClr val="777777"/>
                  </a:solidFill>
                  <a:latin typeface="Lato" panose="020F0502020204030203" pitchFamily="34" charset="0"/>
                  <a:cs typeface="Poppins SemiBold" panose="02000000000000000000" pitchFamily="2" charset="0"/>
                </a:rPr>
                <a:t>Project Financial</a:t>
              </a:r>
            </a:p>
            <a:p>
              <a:pPr>
                <a:lnSpc>
                  <a:spcPct val="110000"/>
                </a:lnSpc>
              </a:pPr>
              <a:r>
                <a:rPr lang="en-US" sz="1000" b="1" dirty="0">
                  <a:solidFill>
                    <a:srgbClr val="777777"/>
                  </a:solidFill>
                  <a:latin typeface="Lato" panose="020F0502020204030203" pitchFamily="34" charset="0"/>
                  <a:cs typeface="Poppins SemiBold" panose="02000000000000000000" pitchFamily="2" charset="0"/>
                </a:rPr>
                <a:t>Investment Review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09289" y="3066004"/>
              <a:ext cx="1644765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b="1" dirty="0">
                  <a:solidFill>
                    <a:srgbClr val="777777"/>
                  </a:solidFill>
                  <a:latin typeface="Lato" panose="020F0502020204030203" pitchFamily="34" charset="0"/>
                  <a:cs typeface="Poppins SemiBold" panose="02000000000000000000" pitchFamily="2" charset="0"/>
                </a:rPr>
                <a:t>Financial</a:t>
              </a:r>
            </a:p>
            <a:p>
              <a:pPr>
                <a:lnSpc>
                  <a:spcPct val="110000"/>
                </a:lnSpc>
              </a:pPr>
              <a:r>
                <a:rPr lang="en-US" sz="1000" b="1" dirty="0">
                  <a:solidFill>
                    <a:srgbClr val="777777"/>
                  </a:solidFill>
                  <a:latin typeface="Lato" panose="020F0502020204030203" pitchFamily="34" charset="0"/>
                  <a:cs typeface="Poppins SemiBold" panose="02000000000000000000" pitchFamily="2" charset="0"/>
                </a:rPr>
                <a:t>Analysis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09289" y="3720237"/>
              <a:ext cx="1644765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b="1" dirty="0">
                  <a:solidFill>
                    <a:srgbClr val="777777"/>
                  </a:solidFill>
                  <a:latin typeface="Lato" panose="020F0502020204030203" pitchFamily="34" charset="0"/>
                  <a:cs typeface="Poppins SemiBold" panose="02000000000000000000" pitchFamily="2" charset="0"/>
                </a:rPr>
                <a:t>Portfolio </a:t>
              </a:r>
            </a:p>
            <a:p>
              <a:pPr>
                <a:lnSpc>
                  <a:spcPct val="110000"/>
                </a:lnSpc>
              </a:pPr>
              <a:r>
                <a:rPr lang="en-US" sz="1000" b="1" dirty="0">
                  <a:solidFill>
                    <a:srgbClr val="777777"/>
                  </a:solidFill>
                  <a:latin typeface="Lato" panose="020F0502020204030203" pitchFamily="34" charset="0"/>
                  <a:cs typeface="Poppins SemiBold" panose="02000000000000000000" pitchFamily="2" charset="0"/>
                </a:rPr>
                <a:t>&amp; Albums</a:t>
              </a: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5212841" y="1084709"/>
              <a:ext cx="345738" cy="345738"/>
              <a:chOff x="4967307" y="1084709"/>
              <a:chExt cx="345738" cy="345738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4967307" y="1084709"/>
                <a:ext cx="345738" cy="345738"/>
              </a:xfrm>
              <a:prstGeom prst="ellipse">
                <a:avLst/>
              </a:prstGeom>
              <a:solidFill>
                <a:srgbClr val="77777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6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979964" y="1165245"/>
                <a:ext cx="320425" cy="1846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b="1" spc="20" dirty="0">
                    <a:solidFill>
                      <a:schemeClr val="bg1"/>
                    </a:solidFill>
                    <a:latin typeface="Lato" panose="020F0502020204030203" pitchFamily="34" charset="0"/>
                    <a:cs typeface="Poppins SemiBold" panose="02000000000000000000" pitchFamily="2" charset="0"/>
                  </a:rPr>
                  <a:t>01</a:t>
                </a:r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5212841" y="1740817"/>
              <a:ext cx="345738" cy="345738"/>
            </a:xfrm>
            <a:prstGeom prst="ellipse">
              <a:avLst/>
            </a:pr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25498" y="1821353"/>
              <a:ext cx="320425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spc="20" dirty="0">
                  <a:solidFill>
                    <a:schemeClr val="bg1"/>
                  </a:solidFill>
                  <a:latin typeface="Lato" panose="020F0502020204030203" pitchFamily="34" charset="0"/>
                  <a:cs typeface="Poppins SemiBold" panose="02000000000000000000" pitchFamily="2" charset="0"/>
                </a:rPr>
                <a:t>02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212841" y="2396926"/>
              <a:ext cx="345738" cy="345738"/>
            </a:xfrm>
            <a:prstGeom prst="ellipse">
              <a:avLst/>
            </a:pr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25498" y="2477462"/>
              <a:ext cx="320425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spc="20" dirty="0">
                  <a:solidFill>
                    <a:schemeClr val="bg1"/>
                  </a:solidFill>
                  <a:latin typeface="Lato" panose="020F0502020204030203" pitchFamily="34" charset="0"/>
                  <a:cs typeface="Poppins SemiBold" panose="02000000000000000000" pitchFamily="2" charset="0"/>
                </a:rPr>
                <a:t>03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5212841" y="3053035"/>
              <a:ext cx="345738" cy="345738"/>
            </a:xfrm>
            <a:prstGeom prst="ellipse">
              <a:avLst/>
            </a:pr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25498" y="3133571"/>
              <a:ext cx="320425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spc="20" dirty="0">
                  <a:solidFill>
                    <a:schemeClr val="bg1"/>
                  </a:solidFill>
                  <a:latin typeface="Lato" panose="020F0502020204030203" pitchFamily="34" charset="0"/>
                  <a:cs typeface="Poppins SemiBold" panose="02000000000000000000" pitchFamily="2" charset="0"/>
                </a:rPr>
                <a:t>04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5212841" y="3709143"/>
              <a:ext cx="345738" cy="345738"/>
            </a:xfrm>
            <a:prstGeom prst="ellipse">
              <a:avLst/>
            </a:pr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25498" y="3789679"/>
              <a:ext cx="320425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spc="20" dirty="0">
                  <a:solidFill>
                    <a:schemeClr val="bg1"/>
                  </a:solidFill>
                  <a:latin typeface="Lato" panose="020F0502020204030203" pitchFamily="34" charset="0"/>
                  <a:cs typeface="Poppins SemiBold" panose="02000000000000000000" pitchFamily="2" charset="0"/>
                </a:rPr>
                <a:t>05</a:t>
              </a:r>
            </a:p>
          </p:txBody>
        </p:sp>
        <p:cxnSp>
          <p:nvCxnSpPr>
            <p:cNvPr id="34" name="Straight Connector 33"/>
            <p:cNvCxnSpPr>
              <a:stCxn id="8" idx="4"/>
              <a:endCxn id="11" idx="0"/>
            </p:cNvCxnSpPr>
            <p:nvPr/>
          </p:nvCxnSpPr>
          <p:spPr>
            <a:xfrm>
              <a:off x="5385710" y="1430447"/>
              <a:ext cx="0" cy="310370"/>
            </a:xfrm>
            <a:prstGeom prst="line">
              <a:avLst/>
            </a:prstGeom>
            <a:ln w="12700">
              <a:solidFill>
                <a:srgbClr val="7777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11" idx="4"/>
              <a:endCxn id="14" idx="0"/>
            </p:cNvCxnSpPr>
            <p:nvPr/>
          </p:nvCxnSpPr>
          <p:spPr>
            <a:xfrm>
              <a:off x="5385710" y="2086555"/>
              <a:ext cx="0" cy="310371"/>
            </a:xfrm>
            <a:prstGeom prst="line">
              <a:avLst/>
            </a:prstGeom>
            <a:ln w="12700">
              <a:solidFill>
                <a:srgbClr val="7777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4" idx="4"/>
              <a:endCxn id="17" idx="0"/>
            </p:cNvCxnSpPr>
            <p:nvPr/>
          </p:nvCxnSpPr>
          <p:spPr>
            <a:xfrm>
              <a:off x="5385710" y="2742664"/>
              <a:ext cx="0" cy="310371"/>
            </a:xfrm>
            <a:prstGeom prst="line">
              <a:avLst/>
            </a:prstGeom>
            <a:ln w="12700">
              <a:solidFill>
                <a:srgbClr val="7777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17" idx="4"/>
              <a:endCxn id="20" idx="0"/>
            </p:cNvCxnSpPr>
            <p:nvPr/>
          </p:nvCxnSpPr>
          <p:spPr>
            <a:xfrm>
              <a:off x="5385710" y="3398773"/>
              <a:ext cx="0" cy="310370"/>
            </a:xfrm>
            <a:prstGeom prst="line">
              <a:avLst/>
            </a:prstGeom>
            <a:ln w="12700">
              <a:solidFill>
                <a:srgbClr val="7777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1726170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Finance </a:t>
            </a:r>
            <a:r>
              <a:rPr lang="en-US" dirty="0">
                <a:solidFill>
                  <a:schemeClr val="accent2"/>
                </a:solidFill>
              </a:rPr>
              <a:t>circle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Insert some short and brief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explanatory text about title here</a:t>
            </a:r>
          </a:p>
        </p:txBody>
      </p:sp>
      <p:sp>
        <p:nvSpPr>
          <p:cNvPr id="4" name="Freeform 5"/>
          <p:cNvSpPr>
            <a:spLocks/>
          </p:cNvSpPr>
          <p:nvPr/>
        </p:nvSpPr>
        <p:spPr bwMode="auto">
          <a:xfrm>
            <a:off x="1585628" y="2140490"/>
            <a:ext cx="526441" cy="919818"/>
          </a:xfrm>
          <a:custGeom>
            <a:avLst/>
            <a:gdLst>
              <a:gd name="T0" fmla="*/ 4900 w 4900"/>
              <a:gd name="T1" fmla="*/ 0 h 8559"/>
              <a:gd name="T2" fmla="*/ 0 w 4900"/>
              <a:gd name="T3" fmla="*/ 8497 h 8559"/>
              <a:gd name="T4" fmla="*/ 0 w 4900"/>
              <a:gd name="T5" fmla="*/ 8559 h 8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900" h="8559">
                <a:moveTo>
                  <a:pt x="4900" y="0"/>
                </a:moveTo>
                <a:cubicBezTo>
                  <a:pt x="1970" y="1698"/>
                  <a:pt x="0" y="4867"/>
                  <a:pt x="0" y="8497"/>
                </a:cubicBezTo>
                <a:cubicBezTo>
                  <a:pt x="0" y="8518"/>
                  <a:pt x="0" y="8538"/>
                  <a:pt x="0" y="8559"/>
                </a:cubicBezTo>
              </a:path>
            </a:pathLst>
          </a:custGeom>
          <a:noFill/>
          <a:ln w="9525" cap="flat">
            <a:solidFill>
              <a:schemeClr val="accent5"/>
            </a:solidFill>
            <a:prstDash val="solid"/>
            <a:miter lim="800000"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3157977" y="2140490"/>
            <a:ext cx="526441" cy="919818"/>
          </a:xfrm>
          <a:custGeom>
            <a:avLst/>
            <a:gdLst>
              <a:gd name="T0" fmla="*/ 0 w 4900"/>
              <a:gd name="T1" fmla="*/ 0 h 8559"/>
              <a:gd name="T2" fmla="*/ 4900 w 4900"/>
              <a:gd name="T3" fmla="*/ 8497 h 8559"/>
              <a:gd name="T4" fmla="*/ 4900 w 4900"/>
              <a:gd name="T5" fmla="*/ 8559 h 8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900" h="8559">
                <a:moveTo>
                  <a:pt x="0" y="0"/>
                </a:moveTo>
                <a:cubicBezTo>
                  <a:pt x="2930" y="1698"/>
                  <a:pt x="4900" y="4867"/>
                  <a:pt x="4900" y="8497"/>
                </a:cubicBezTo>
                <a:cubicBezTo>
                  <a:pt x="4900" y="8518"/>
                  <a:pt x="4900" y="8538"/>
                  <a:pt x="4900" y="8559"/>
                </a:cubicBezTo>
              </a:path>
            </a:pathLst>
          </a:custGeom>
          <a:noFill/>
          <a:ln w="9525" cap="flat">
            <a:solidFill>
              <a:schemeClr val="accent5"/>
            </a:solidFill>
            <a:prstDash val="solid"/>
            <a:miter lim="800000"/>
            <a:headEnd type="triangl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2105096" y="3948169"/>
            <a:ext cx="1059273" cy="203371"/>
          </a:xfrm>
          <a:custGeom>
            <a:avLst/>
            <a:gdLst>
              <a:gd name="T0" fmla="*/ 9861 w 9861"/>
              <a:gd name="T1" fmla="*/ 187 h 1894"/>
              <a:gd name="T2" fmla="*/ 53 w 9861"/>
              <a:gd name="T3" fmla="*/ 31 h 1894"/>
              <a:gd name="T4" fmla="*/ 0 w 9861"/>
              <a:gd name="T5" fmla="*/ 0 h 1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861" h="1894">
                <a:moveTo>
                  <a:pt x="9861" y="187"/>
                </a:moveTo>
                <a:cubicBezTo>
                  <a:pt x="6900" y="1830"/>
                  <a:pt x="3168" y="1894"/>
                  <a:pt x="53" y="31"/>
                </a:cubicBezTo>
                <a:cubicBezTo>
                  <a:pt x="35" y="21"/>
                  <a:pt x="18" y="10"/>
                  <a:pt x="0" y="0"/>
                </a:cubicBezTo>
              </a:path>
            </a:pathLst>
          </a:custGeom>
          <a:noFill/>
          <a:ln w="9525" cap="flat">
            <a:solidFill>
              <a:schemeClr val="accent5"/>
            </a:solidFill>
            <a:prstDash val="solid"/>
            <a:miter lim="800000"/>
            <a:headEnd type="triangl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7" name="Oval 6"/>
          <p:cNvSpPr/>
          <p:nvPr/>
        </p:nvSpPr>
        <p:spPr>
          <a:xfrm>
            <a:off x="2148880" y="1544049"/>
            <a:ext cx="979730" cy="97973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sp>
        <p:nvSpPr>
          <p:cNvPr id="8" name="Oval 7"/>
          <p:cNvSpPr/>
          <p:nvPr/>
        </p:nvSpPr>
        <p:spPr>
          <a:xfrm>
            <a:off x="1272617" y="3065468"/>
            <a:ext cx="979730" cy="9797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sp>
        <p:nvSpPr>
          <p:cNvPr id="9" name="Oval 8"/>
          <p:cNvSpPr/>
          <p:nvPr/>
        </p:nvSpPr>
        <p:spPr>
          <a:xfrm>
            <a:off x="3025144" y="3065468"/>
            <a:ext cx="979730" cy="97973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grpSp>
        <p:nvGrpSpPr>
          <p:cNvPr id="22" name="Group 21"/>
          <p:cNvGrpSpPr/>
          <p:nvPr/>
        </p:nvGrpSpPr>
        <p:grpSpPr>
          <a:xfrm>
            <a:off x="2222897" y="1751710"/>
            <a:ext cx="831696" cy="549009"/>
            <a:chOff x="2222897" y="1751710"/>
            <a:chExt cx="831696" cy="549009"/>
          </a:xfrm>
        </p:grpSpPr>
        <p:sp>
          <p:nvSpPr>
            <p:cNvPr id="13" name="Title 2"/>
            <p:cNvSpPr txBox="1">
              <a:spLocks/>
            </p:cNvSpPr>
            <p:nvPr/>
          </p:nvSpPr>
          <p:spPr>
            <a:xfrm>
              <a:off x="2222897" y="2039109"/>
              <a:ext cx="831696" cy="261610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 algn="ctr" defTabSz="18288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6000" b="1" kern="1200" cap="none" spc="-1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n-US" sz="850" spc="0" dirty="0">
                  <a:solidFill>
                    <a:schemeClr val="bg1"/>
                  </a:solidFill>
                  <a:latin typeface="Lato" panose="020F0502020204030203" pitchFamily="34" charset="0"/>
                </a:rPr>
                <a:t>Project</a:t>
              </a:r>
            </a:p>
            <a:p>
              <a:r>
                <a:rPr lang="en-US" sz="850" spc="0" dirty="0">
                  <a:solidFill>
                    <a:schemeClr val="bg1"/>
                  </a:solidFill>
                  <a:latin typeface="Lato" panose="020F0502020204030203" pitchFamily="34" charset="0"/>
                </a:rPr>
                <a:t>Adjusting</a:t>
              </a:r>
            </a:p>
          </p:txBody>
        </p:sp>
        <p:sp>
          <p:nvSpPr>
            <p:cNvPr id="14" name="Freeform 81"/>
            <p:cNvSpPr>
              <a:spLocks noEditPoints="1"/>
            </p:cNvSpPr>
            <p:nvPr/>
          </p:nvSpPr>
          <p:spPr bwMode="auto">
            <a:xfrm>
              <a:off x="2528520" y="1751710"/>
              <a:ext cx="220450" cy="200999"/>
            </a:xfrm>
            <a:custGeom>
              <a:avLst/>
              <a:gdLst>
                <a:gd name="T0" fmla="*/ 345 w 353"/>
                <a:gd name="T1" fmla="*/ 273 h 321"/>
                <a:gd name="T2" fmla="*/ 192 w 353"/>
                <a:gd name="T3" fmla="*/ 273 h 321"/>
                <a:gd name="T4" fmla="*/ 152 w 353"/>
                <a:gd name="T5" fmla="*/ 241 h 321"/>
                <a:gd name="T6" fmla="*/ 113 w 353"/>
                <a:gd name="T7" fmla="*/ 273 h 321"/>
                <a:gd name="T8" fmla="*/ 8 w 353"/>
                <a:gd name="T9" fmla="*/ 273 h 321"/>
                <a:gd name="T10" fmla="*/ 0 w 353"/>
                <a:gd name="T11" fmla="*/ 281 h 321"/>
                <a:gd name="T12" fmla="*/ 8 w 353"/>
                <a:gd name="T13" fmla="*/ 289 h 321"/>
                <a:gd name="T14" fmla="*/ 113 w 353"/>
                <a:gd name="T15" fmla="*/ 289 h 321"/>
                <a:gd name="T16" fmla="*/ 152 w 353"/>
                <a:gd name="T17" fmla="*/ 321 h 321"/>
                <a:gd name="T18" fmla="*/ 192 w 353"/>
                <a:gd name="T19" fmla="*/ 289 h 321"/>
                <a:gd name="T20" fmla="*/ 345 w 353"/>
                <a:gd name="T21" fmla="*/ 289 h 321"/>
                <a:gd name="T22" fmla="*/ 353 w 353"/>
                <a:gd name="T23" fmla="*/ 281 h 321"/>
                <a:gd name="T24" fmla="*/ 345 w 353"/>
                <a:gd name="T25" fmla="*/ 273 h 321"/>
                <a:gd name="T26" fmla="*/ 152 w 353"/>
                <a:gd name="T27" fmla="*/ 305 h 321"/>
                <a:gd name="T28" fmla="*/ 128 w 353"/>
                <a:gd name="T29" fmla="*/ 281 h 321"/>
                <a:gd name="T30" fmla="*/ 152 w 353"/>
                <a:gd name="T31" fmla="*/ 257 h 321"/>
                <a:gd name="T32" fmla="*/ 177 w 353"/>
                <a:gd name="T33" fmla="*/ 281 h 321"/>
                <a:gd name="T34" fmla="*/ 152 w 353"/>
                <a:gd name="T35" fmla="*/ 305 h 321"/>
                <a:gd name="T36" fmla="*/ 8 w 353"/>
                <a:gd name="T37" fmla="*/ 48 h 321"/>
                <a:gd name="T38" fmla="*/ 49 w 353"/>
                <a:gd name="T39" fmla="*/ 48 h 321"/>
                <a:gd name="T40" fmla="*/ 88 w 353"/>
                <a:gd name="T41" fmla="*/ 80 h 321"/>
                <a:gd name="T42" fmla="*/ 128 w 353"/>
                <a:gd name="T43" fmla="*/ 48 h 321"/>
                <a:gd name="T44" fmla="*/ 345 w 353"/>
                <a:gd name="T45" fmla="*/ 48 h 321"/>
                <a:gd name="T46" fmla="*/ 353 w 353"/>
                <a:gd name="T47" fmla="*/ 40 h 321"/>
                <a:gd name="T48" fmla="*/ 345 w 353"/>
                <a:gd name="T49" fmla="*/ 32 h 321"/>
                <a:gd name="T50" fmla="*/ 128 w 353"/>
                <a:gd name="T51" fmla="*/ 32 h 321"/>
                <a:gd name="T52" fmla="*/ 88 w 353"/>
                <a:gd name="T53" fmla="*/ 0 h 321"/>
                <a:gd name="T54" fmla="*/ 49 w 353"/>
                <a:gd name="T55" fmla="*/ 32 h 321"/>
                <a:gd name="T56" fmla="*/ 8 w 353"/>
                <a:gd name="T57" fmla="*/ 32 h 321"/>
                <a:gd name="T58" fmla="*/ 0 w 353"/>
                <a:gd name="T59" fmla="*/ 40 h 321"/>
                <a:gd name="T60" fmla="*/ 8 w 353"/>
                <a:gd name="T61" fmla="*/ 48 h 321"/>
                <a:gd name="T62" fmla="*/ 88 w 353"/>
                <a:gd name="T63" fmla="*/ 16 h 321"/>
                <a:gd name="T64" fmla="*/ 112 w 353"/>
                <a:gd name="T65" fmla="*/ 40 h 321"/>
                <a:gd name="T66" fmla="*/ 88 w 353"/>
                <a:gd name="T67" fmla="*/ 64 h 321"/>
                <a:gd name="T68" fmla="*/ 64 w 353"/>
                <a:gd name="T69" fmla="*/ 40 h 321"/>
                <a:gd name="T70" fmla="*/ 88 w 353"/>
                <a:gd name="T71" fmla="*/ 16 h 321"/>
                <a:gd name="T72" fmla="*/ 345 w 353"/>
                <a:gd name="T73" fmla="*/ 152 h 321"/>
                <a:gd name="T74" fmla="*/ 320 w 353"/>
                <a:gd name="T75" fmla="*/ 152 h 321"/>
                <a:gd name="T76" fmla="*/ 281 w 353"/>
                <a:gd name="T77" fmla="*/ 120 h 321"/>
                <a:gd name="T78" fmla="*/ 242 w 353"/>
                <a:gd name="T79" fmla="*/ 152 h 321"/>
                <a:gd name="T80" fmla="*/ 8 w 353"/>
                <a:gd name="T81" fmla="*/ 152 h 321"/>
                <a:gd name="T82" fmla="*/ 0 w 353"/>
                <a:gd name="T83" fmla="*/ 160 h 321"/>
                <a:gd name="T84" fmla="*/ 8 w 353"/>
                <a:gd name="T85" fmla="*/ 168 h 321"/>
                <a:gd name="T86" fmla="*/ 242 w 353"/>
                <a:gd name="T87" fmla="*/ 168 h 321"/>
                <a:gd name="T88" fmla="*/ 281 w 353"/>
                <a:gd name="T89" fmla="*/ 201 h 321"/>
                <a:gd name="T90" fmla="*/ 320 w 353"/>
                <a:gd name="T91" fmla="*/ 168 h 321"/>
                <a:gd name="T92" fmla="*/ 345 w 353"/>
                <a:gd name="T93" fmla="*/ 168 h 321"/>
                <a:gd name="T94" fmla="*/ 353 w 353"/>
                <a:gd name="T95" fmla="*/ 160 h 321"/>
                <a:gd name="T96" fmla="*/ 345 w 353"/>
                <a:gd name="T97" fmla="*/ 152 h 321"/>
                <a:gd name="T98" fmla="*/ 281 w 353"/>
                <a:gd name="T99" fmla="*/ 184 h 321"/>
                <a:gd name="T100" fmla="*/ 257 w 353"/>
                <a:gd name="T101" fmla="*/ 160 h 321"/>
                <a:gd name="T102" fmla="*/ 281 w 353"/>
                <a:gd name="T103" fmla="*/ 136 h 321"/>
                <a:gd name="T104" fmla="*/ 305 w 353"/>
                <a:gd name="T105" fmla="*/ 160 h 321"/>
                <a:gd name="T106" fmla="*/ 281 w 353"/>
                <a:gd name="T107" fmla="*/ 184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53" h="321">
                  <a:moveTo>
                    <a:pt x="345" y="273"/>
                  </a:moveTo>
                  <a:cubicBezTo>
                    <a:pt x="192" y="273"/>
                    <a:pt x="192" y="273"/>
                    <a:pt x="192" y="273"/>
                  </a:cubicBezTo>
                  <a:cubicBezTo>
                    <a:pt x="188" y="254"/>
                    <a:pt x="172" y="241"/>
                    <a:pt x="152" y="241"/>
                  </a:cubicBezTo>
                  <a:cubicBezTo>
                    <a:pt x="133" y="241"/>
                    <a:pt x="117" y="254"/>
                    <a:pt x="113" y="273"/>
                  </a:cubicBezTo>
                  <a:cubicBezTo>
                    <a:pt x="8" y="273"/>
                    <a:pt x="8" y="273"/>
                    <a:pt x="8" y="273"/>
                  </a:cubicBezTo>
                  <a:cubicBezTo>
                    <a:pt x="3" y="273"/>
                    <a:pt x="0" y="276"/>
                    <a:pt x="0" y="281"/>
                  </a:cubicBezTo>
                  <a:cubicBezTo>
                    <a:pt x="0" y="285"/>
                    <a:pt x="3" y="289"/>
                    <a:pt x="8" y="289"/>
                  </a:cubicBezTo>
                  <a:cubicBezTo>
                    <a:pt x="113" y="289"/>
                    <a:pt x="113" y="289"/>
                    <a:pt x="113" y="289"/>
                  </a:cubicBezTo>
                  <a:cubicBezTo>
                    <a:pt x="117" y="307"/>
                    <a:pt x="133" y="321"/>
                    <a:pt x="152" y="321"/>
                  </a:cubicBezTo>
                  <a:cubicBezTo>
                    <a:pt x="172" y="321"/>
                    <a:pt x="188" y="307"/>
                    <a:pt x="192" y="289"/>
                  </a:cubicBezTo>
                  <a:cubicBezTo>
                    <a:pt x="345" y="289"/>
                    <a:pt x="345" y="289"/>
                    <a:pt x="345" y="289"/>
                  </a:cubicBezTo>
                  <a:cubicBezTo>
                    <a:pt x="350" y="289"/>
                    <a:pt x="353" y="285"/>
                    <a:pt x="353" y="281"/>
                  </a:cubicBezTo>
                  <a:cubicBezTo>
                    <a:pt x="353" y="276"/>
                    <a:pt x="350" y="273"/>
                    <a:pt x="345" y="273"/>
                  </a:cubicBezTo>
                  <a:moveTo>
                    <a:pt x="152" y="305"/>
                  </a:moveTo>
                  <a:cubicBezTo>
                    <a:pt x="139" y="305"/>
                    <a:pt x="128" y="294"/>
                    <a:pt x="128" y="281"/>
                  </a:cubicBezTo>
                  <a:cubicBezTo>
                    <a:pt x="128" y="267"/>
                    <a:pt x="139" y="257"/>
                    <a:pt x="152" y="257"/>
                  </a:cubicBezTo>
                  <a:cubicBezTo>
                    <a:pt x="166" y="257"/>
                    <a:pt x="177" y="267"/>
                    <a:pt x="177" y="281"/>
                  </a:cubicBezTo>
                  <a:cubicBezTo>
                    <a:pt x="177" y="294"/>
                    <a:pt x="166" y="305"/>
                    <a:pt x="152" y="305"/>
                  </a:cubicBezTo>
                  <a:moveTo>
                    <a:pt x="8" y="48"/>
                  </a:moveTo>
                  <a:cubicBezTo>
                    <a:pt x="49" y="48"/>
                    <a:pt x="49" y="48"/>
                    <a:pt x="49" y="48"/>
                  </a:cubicBezTo>
                  <a:cubicBezTo>
                    <a:pt x="53" y="66"/>
                    <a:pt x="69" y="80"/>
                    <a:pt x="88" y="80"/>
                  </a:cubicBezTo>
                  <a:cubicBezTo>
                    <a:pt x="108" y="80"/>
                    <a:pt x="124" y="66"/>
                    <a:pt x="128" y="48"/>
                  </a:cubicBezTo>
                  <a:cubicBezTo>
                    <a:pt x="345" y="48"/>
                    <a:pt x="345" y="48"/>
                    <a:pt x="345" y="48"/>
                  </a:cubicBezTo>
                  <a:cubicBezTo>
                    <a:pt x="350" y="48"/>
                    <a:pt x="353" y="44"/>
                    <a:pt x="353" y="40"/>
                  </a:cubicBezTo>
                  <a:cubicBezTo>
                    <a:pt x="353" y="36"/>
                    <a:pt x="350" y="32"/>
                    <a:pt x="345" y="32"/>
                  </a:cubicBezTo>
                  <a:cubicBezTo>
                    <a:pt x="128" y="32"/>
                    <a:pt x="128" y="32"/>
                    <a:pt x="128" y="32"/>
                  </a:cubicBezTo>
                  <a:cubicBezTo>
                    <a:pt x="124" y="14"/>
                    <a:pt x="108" y="0"/>
                    <a:pt x="88" y="0"/>
                  </a:cubicBezTo>
                  <a:cubicBezTo>
                    <a:pt x="69" y="0"/>
                    <a:pt x="53" y="14"/>
                    <a:pt x="49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3" y="32"/>
                    <a:pt x="0" y="36"/>
                    <a:pt x="0" y="40"/>
                  </a:cubicBezTo>
                  <a:cubicBezTo>
                    <a:pt x="0" y="44"/>
                    <a:pt x="3" y="48"/>
                    <a:pt x="8" y="48"/>
                  </a:cubicBezTo>
                  <a:moveTo>
                    <a:pt x="88" y="16"/>
                  </a:moveTo>
                  <a:cubicBezTo>
                    <a:pt x="102" y="16"/>
                    <a:pt x="112" y="27"/>
                    <a:pt x="112" y="40"/>
                  </a:cubicBezTo>
                  <a:cubicBezTo>
                    <a:pt x="112" y="53"/>
                    <a:pt x="102" y="64"/>
                    <a:pt x="88" y="64"/>
                  </a:cubicBezTo>
                  <a:cubicBezTo>
                    <a:pt x="75" y="64"/>
                    <a:pt x="64" y="53"/>
                    <a:pt x="64" y="40"/>
                  </a:cubicBezTo>
                  <a:cubicBezTo>
                    <a:pt x="64" y="27"/>
                    <a:pt x="75" y="16"/>
                    <a:pt x="88" y="16"/>
                  </a:cubicBezTo>
                  <a:moveTo>
                    <a:pt x="345" y="152"/>
                  </a:moveTo>
                  <a:cubicBezTo>
                    <a:pt x="320" y="152"/>
                    <a:pt x="320" y="152"/>
                    <a:pt x="320" y="152"/>
                  </a:cubicBezTo>
                  <a:cubicBezTo>
                    <a:pt x="316" y="134"/>
                    <a:pt x="300" y="120"/>
                    <a:pt x="281" y="120"/>
                  </a:cubicBezTo>
                  <a:cubicBezTo>
                    <a:pt x="261" y="120"/>
                    <a:pt x="245" y="134"/>
                    <a:pt x="242" y="152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3" y="152"/>
                    <a:pt x="0" y="156"/>
                    <a:pt x="0" y="160"/>
                  </a:cubicBezTo>
                  <a:cubicBezTo>
                    <a:pt x="0" y="165"/>
                    <a:pt x="3" y="168"/>
                    <a:pt x="8" y="168"/>
                  </a:cubicBezTo>
                  <a:cubicBezTo>
                    <a:pt x="242" y="168"/>
                    <a:pt x="242" y="168"/>
                    <a:pt x="242" y="168"/>
                  </a:cubicBezTo>
                  <a:cubicBezTo>
                    <a:pt x="245" y="187"/>
                    <a:pt x="261" y="201"/>
                    <a:pt x="281" y="201"/>
                  </a:cubicBezTo>
                  <a:cubicBezTo>
                    <a:pt x="300" y="201"/>
                    <a:pt x="316" y="187"/>
                    <a:pt x="320" y="168"/>
                  </a:cubicBezTo>
                  <a:cubicBezTo>
                    <a:pt x="345" y="168"/>
                    <a:pt x="345" y="168"/>
                    <a:pt x="345" y="168"/>
                  </a:cubicBezTo>
                  <a:cubicBezTo>
                    <a:pt x="350" y="168"/>
                    <a:pt x="353" y="165"/>
                    <a:pt x="353" y="160"/>
                  </a:cubicBezTo>
                  <a:cubicBezTo>
                    <a:pt x="353" y="156"/>
                    <a:pt x="350" y="152"/>
                    <a:pt x="345" y="152"/>
                  </a:cubicBezTo>
                  <a:moveTo>
                    <a:pt x="281" y="184"/>
                  </a:moveTo>
                  <a:cubicBezTo>
                    <a:pt x="268" y="184"/>
                    <a:pt x="257" y="174"/>
                    <a:pt x="257" y="160"/>
                  </a:cubicBezTo>
                  <a:cubicBezTo>
                    <a:pt x="257" y="147"/>
                    <a:pt x="268" y="136"/>
                    <a:pt x="281" y="136"/>
                  </a:cubicBezTo>
                  <a:cubicBezTo>
                    <a:pt x="294" y="136"/>
                    <a:pt x="305" y="147"/>
                    <a:pt x="305" y="160"/>
                  </a:cubicBezTo>
                  <a:cubicBezTo>
                    <a:pt x="305" y="174"/>
                    <a:pt x="294" y="184"/>
                    <a:pt x="281" y="18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346634" y="3293860"/>
            <a:ext cx="831696" cy="555229"/>
            <a:chOff x="1346634" y="3293860"/>
            <a:chExt cx="831696" cy="555229"/>
          </a:xfrm>
        </p:grpSpPr>
        <p:sp>
          <p:nvSpPr>
            <p:cNvPr id="12" name="Title 2"/>
            <p:cNvSpPr txBox="1">
              <a:spLocks/>
            </p:cNvSpPr>
            <p:nvPr/>
          </p:nvSpPr>
          <p:spPr>
            <a:xfrm>
              <a:off x="1346634" y="3587479"/>
              <a:ext cx="831696" cy="261610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 algn="ctr" defTabSz="18288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6000" b="1" kern="1200" cap="none" spc="-1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n-US" sz="850" spc="0" dirty="0">
                  <a:solidFill>
                    <a:schemeClr val="bg1"/>
                  </a:solidFill>
                  <a:latin typeface="Lato" panose="020F0502020204030203" pitchFamily="34" charset="0"/>
                </a:rPr>
                <a:t>Operation</a:t>
              </a:r>
            </a:p>
            <a:p>
              <a:r>
                <a:rPr lang="en-US" sz="850" spc="0" dirty="0">
                  <a:solidFill>
                    <a:schemeClr val="bg1"/>
                  </a:solidFill>
                  <a:latin typeface="Lato" panose="020F0502020204030203" pitchFamily="34" charset="0"/>
                </a:rPr>
                <a:t>Planning</a:t>
              </a:r>
            </a:p>
          </p:txBody>
        </p:sp>
        <p:sp>
          <p:nvSpPr>
            <p:cNvPr id="15" name="Freeform 115"/>
            <p:cNvSpPr>
              <a:spLocks noEditPoints="1"/>
            </p:cNvSpPr>
            <p:nvPr/>
          </p:nvSpPr>
          <p:spPr bwMode="auto">
            <a:xfrm>
              <a:off x="1652257" y="3293860"/>
              <a:ext cx="220450" cy="220450"/>
            </a:xfrm>
            <a:custGeom>
              <a:avLst/>
              <a:gdLst>
                <a:gd name="T0" fmla="*/ 289 w 353"/>
                <a:gd name="T1" fmla="*/ 32 h 353"/>
                <a:gd name="T2" fmla="*/ 281 w 353"/>
                <a:gd name="T3" fmla="*/ 0 h 353"/>
                <a:gd name="T4" fmla="*/ 273 w 353"/>
                <a:gd name="T5" fmla="*/ 32 h 353"/>
                <a:gd name="T6" fmla="*/ 80 w 353"/>
                <a:gd name="T7" fmla="*/ 8 h 353"/>
                <a:gd name="T8" fmla="*/ 64 w 353"/>
                <a:gd name="T9" fmla="*/ 8 h 353"/>
                <a:gd name="T10" fmla="*/ 32 w 353"/>
                <a:gd name="T11" fmla="*/ 32 h 353"/>
                <a:gd name="T12" fmla="*/ 0 w 353"/>
                <a:gd name="T13" fmla="*/ 321 h 353"/>
                <a:gd name="T14" fmla="*/ 321 w 353"/>
                <a:gd name="T15" fmla="*/ 353 h 353"/>
                <a:gd name="T16" fmla="*/ 353 w 353"/>
                <a:gd name="T17" fmla="*/ 64 h 353"/>
                <a:gd name="T18" fmla="*/ 337 w 353"/>
                <a:gd name="T19" fmla="*/ 321 h 353"/>
                <a:gd name="T20" fmla="*/ 32 w 353"/>
                <a:gd name="T21" fmla="*/ 337 h 353"/>
                <a:gd name="T22" fmla="*/ 16 w 353"/>
                <a:gd name="T23" fmla="*/ 128 h 353"/>
                <a:gd name="T24" fmla="*/ 337 w 353"/>
                <a:gd name="T25" fmla="*/ 321 h 353"/>
                <a:gd name="T26" fmla="*/ 16 w 353"/>
                <a:gd name="T27" fmla="*/ 112 h 353"/>
                <a:gd name="T28" fmla="*/ 32 w 353"/>
                <a:gd name="T29" fmla="*/ 48 h 353"/>
                <a:gd name="T30" fmla="*/ 64 w 353"/>
                <a:gd name="T31" fmla="*/ 72 h 353"/>
                <a:gd name="T32" fmla="*/ 80 w 353"/>
                <a:gd name="T33" fmla="*/ 72 h 353"/>
                <a:gd name="T34" fmla="*/ 273 w 353"/>
                <a:gd name="T35" fmla="*/ 48 h 353"/>
                <a:gd name="T36" fmla="*/ 281 w 353"/>
                <a:gd name="T37" fmla="*/ 80 h 353"/>
                <a:gd name="T38" fmla="*/ 289 w 353"/>
                <a:gd name="T39" fmla="*/ 48 h 353"/>
                <a:gd name="T40" fmla="*/ 337 w 353"/>
                <a:gd name="T41" fmla="*/ 64 h 353"/>
                <a:gd name="T42" fmla="*/ 233 w 353"/>
                <a:gd name="T43" fmla="*/ 297 h 353"/>
                <a:gd name="T44" fmla="*/ 248 w 353"/>
                <a:gd name="T45" fmla="*/ 168 h 353"/>
                <a:gd name="T46" fmla="*/ 232 w 353"/>
                <a:gd name="T47" fmla="*/ 180 h 353"/>
                <a:gd name="T48" fmla="*/ 213 w 353"/>
                <a:gd name="T49" fmla="*/ 191 h 353"/>
                <a:gd name="T50" fmla="*/ 201 w 353"/>
                <a:gd name="T51" fmla="*/ 204 h 353"/>
                <a:gd name="T52" fmla="*/ 233 w 353"/>
                <a:gd name="T53" fmla="*/ 297 h 353"/>
                <a:gd name="T54" fmla="*/ 148 w 353"/>
                <a:gd name="T55" fmla="*/ 283 h 353"/>
                <a:gd name="T56" fmla="*/ 118 w 353"/>
                <a:gd name="T57" fmla="*/ 277 h 353"/>
                <a:gd name="T58" fmla="*/ 96 w 353"/>
                <a:gd name="T59" fmla="*/ 257 h 353"/>
                <a:gd name="T60" fmla="*/ 107 w 353"/>
                <a:gd name="T61" fmla="*/ 288 h 353"/>
                <a:gd name="T62" fmla="*/ 138 w 353"/>
                <a:gd name="T63" fmla="*/ 299 h 353"/>
                <a:gd name="T64" fmla="*/ 168 w 353"/>
                <a:gd name="T65" fmla="*/ 289 h 353"/>
                <a:gd name="T66" fmla="*/ 181 w 353"/>
                <a:gd name="T67" fmla="*/ 259 h 353"/>
                <a:gd name="T68" fmla="*/ 158 w 353"/>
                <a:gd name="T69" fmla="*/ 228 h 353"/>
                <a:gd name="T70" fmla="*/ 171 w 353"/>
                <a:gd name="T71" fmla="*/ 218 h 353"/>
                <a:gd name="T72" fmla="*/ 173 w 353"/>
                <a:gd name="T73" fmla="*/ 187 h 353"/>
                <a:gd name="T74" fmla="*/ 153 w 353"/>
                <a:gd name="T75" fmla="*/ 170 h 353"/>
                <a:gd name="T76" fmla="*/ 121 w 353"/>
                <a:gd name="T77" fmla="*/ 171 h 353"/>
                <a:gd name="T78" fmla="*/ 102 w 353"/>
                <a:gd name="T79" fmla="*/ 192 h 353"/>
                <a:gd name="T80" fmla="*/ 114 w 353"/>
                <a:gd name="T81" fmla="*/ 209 h 353"/>
                <a:gd name="T82" fmla="*/ 120 w 353"/>
                <a:gd name="T83" fmla="*/ 190 h 353"/>
                <a:gd name="T84" fmla="*/ 137 w 353"/>
                <a:gd name="T85" fmla="*/ 181 h 353"/>
                <a:gd name="T86" fmla="*/ 160 w 353"/>
                <a:gd name="T87" fmla="*/ 202 h 353"/>
                <a:gd name="T88" fmla="*/ 153 w 353"/>
                <a:gd name="T89" fmla="*/ 218 h 353"/>
                <a:gd name="T90" fmla="*/ 136 w 353"/>
                <a:gd name="T91" fmla="*/ 223 h 353"/>
                <a:gd name="T92" fmla="*/ 129 w 353"/>
                <a:gd name="T93" fmla="*/ 223 h 353"/>
                <a:gd name="T94" fmla="*/ 138 w 353"/>
                <a:gd name="T95" fmla="*/ 235 h 353"/>
                <a:gd name="T96" fmla="*/ 157 w 353"/>
                <a:gd name="T97" fmla="*/ 242 h 353"/>
                <a:gd name="T98" fmla="*/ 165 w 353"/>
                <a:gd name="T99" fmla="*/ 260 h 353"/>
                <a:gd name="T100" fmla="*/ 157 w 353"/>
                <a:gd name="T101" fmla="*/ 278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3" h="353">
                  <a:moveTo>
                    <a:pt x="321" y="32"/>
                  </a:moveTo>
                  <a:cubicBezTo>
                    <a:pt x="289" y="32"/>
                    <a:pt x="289" y="32"/>
                    <a:pt x="289" y="32"/>
                  </a:cubicBezTo>
                  <a:cubicBezTo>
                    <a:pt x="289" y="8"/>
                    <a:pt x="289" y="8"/>
                    <a:pt x="289" y="8"/>
                  </a:cubicBezTo>
                  <a:cubicBezTo>
                    <a:pt x="289" y="3"/>
                    <a:pt x="286" y="0"/>
                    <a:pt x="281" y="0"/>
                  </a:cubicBezTo>
                  <a:cubicBezTo>
                    <a:pt x="277" y="0"/>
                    <a:pt x="273" y="3"/>
                    <a:pt x="273" y="8"/>
                  </a:cubicBezTo>
                  <a:cubicBezTo>
                    <a:pt x="273" y="32"/>
                    <a:pt x="273" y="32"/>
                    <a:pt x="273" y="32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80" y="3"/>
                    <a:pt x="77" y="0"/>
                    <a:pt x="72" y="0"/>
                  </a:cubicBezTo>
                  <a:cubicBezTo>
                    <a:pt x="68" y="0"/>
                    <a:pt x="64" y="3"/>
                    <a:pt x="64" y="8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15" y="32"/>
                    <a:pt x="0" y="46"/>
                    <a:pt x="0" y="64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0" y="339"/>
                    <a:pt x="15" y="353"/>
                    <a:pt x="32" y="353"/>
                  </a:cubicBezTo>
                  <a:cubicBezTo>
                    <a:pt x="321" y="353"/>
                    <a:pt x="321" y="353"/>
                    <a:pt x="321" y="353"/>
                  </a:cubicBezTo>
                  <a:cubicBezTo>
                    <a:pt x="339" y="353"/>
                    <a:pt x="353" y="339"/>
                    <a:pt x="353" y="321"/>
                  </a:cubicBezTo>
                  <a:cubicBezTo>
                    <a:pt x="353" y="64"/>
                    <a:pt x="353" y="64"/>
                    <a:pt x="353" y="64"/>
                  </a:cubicBezTo>
                  <a:cubicBezTo>
                    <a:pt x="353" y="46"/>
                    <a:pt x="339" y="32"/>
                    <a:pt x="321" y="32"/>
                  </a:cubicBezTo>
                  <a:moveTo>
                    <a:pt x="337" y="321"/>
                  </a:moveTo>
                  <a:cubicBezTo>
                    <a:pt x="337" y="330"/>
                    <a:pt x="330" y="337"/>
                    <a:pt x="321" y="337"/>
                  </a:cubicBezTo>
                  <a:cubicBezTo>
                    <a:pt x="32" y="337"/>
                    <a:pt x="32" y="337"/>
                    <a:pt x="32" y="337"/>
                  </a:cubicBezTo>
                  <a:cubicBezTo>
                    <a:pt x="23" y="337"/>
                    <a:pt x="16" y="330"/>
                    <a:pt x="16" y="321"/>
                  </a:cubicBezTo>
                  <a:cubicBezTo>
                    <a:pt x="16" y="128"/>
                    <a:pt x="16" y="128"/>
                    <a:pt x="16" y="128"/>
                  </a:cubicBezTo>
                  <a:cubicBezTo>
                    <a:pt x="337" y="128"/>
                    <a:pt x="337" y="128"/>
                    <a:pt x="337" y="128"/>
                  </a:cubicBezTo>
                  <a:lnTo>
                    <a:pt x="337" y="321"/>
                  </a:lnTo>
                  <a:close/>
                  <a:moveTo>
                    <a:pt x="337" y="112"/>
                  </a:moveTo>
                  <a:cubicBezTo>
                    <a:pt x="16" y="112"/>
                    <a:pt x="16" y="112"/>
                    <a:pt x="16" y="112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6" y="55"/>
                    <a:pt x="23" y="48"/>
                    <a:pt x="32" y="48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72"/>
                    <a:pt x="64" y="72"/>
                    <a:pt x="64" y="72"/>
                  </a:cubicBezTo>
                  <a:cubicBezTo>
                    <a:pt x="64" y="76"/>
                    <a:pt x="68" y="80"/>
                    <a:pt x="72" y="80"/>
                  </a:cubicBezTo>
                  <a:cubicBezTo>
                    <a:pt x="77" y="80"/>
                    <a:pt x="80" y="76"/>
                    <a:pt x="80" y="72"/>
                  </a:cubicBezTo>
                  <a:cubicBezTo>
                    <a:pt x="80" y="48"/>
                    <a:pt x="80" y="48"/>
                    <a:pt x="80" y="48"/>
                  </a:cubicBezTo>
                  <a:cubicBezTo>
                    <a:pt x="273" y="48"/>
                    <a:pt x="273" y="48"/>
                    <a:pt x="273" y="48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273" y="76"/>
                    <a:pt x="277" y="80"/>
                    <a:pt x="281" y="80"/>
                  </a:cubicBezTo>
                  <a:cubicBezTo>
                    <a:pt x="286" y="80"/>
                    <a:pt x="289" y="76"/>
                    <a:pt x="289" y="72"/>
                  </a:cubicBezTo>
                  <a:cubicBezTo>
                    <a:pt x="289" y="48"/>
                    <a:pt x="289" y="48"/>
                    <a:pt x="289" y="48"/>
                  </a:cubicBezTo>
                  <a:cubicBezTo>
                    <a:pt x="321" y="48"/>
                    <a:pt x="321" y="48"/>
                    <a:pt x="321" y="48"/>
                  </a:cubicBezTo>
                  <a:cubicBezTo>
                    <a:pt x="330" y="48"/>
                    <a:pt x="337" y="55"/>
                    <a:pt x="337" y="64"/>
                  </a:cubicBezTo>
                  <a:lnTo>
                    <a:pt x="337" y="112"/>
                  </a:lnTo>
                  <a:close/>
                  <a:moveTo>
                    <a:pt x="233" y="297"/>
                  </a:moveTo>
                  <a:cubicBezTo>
                    <a:pt x="248" y="297"/>
                    <a:pt x="248" y="297"/>
                    <a:pt x="248" y="297"/>
                  </a:cubicBezTo>
                  <a:cubicBezTo>
                    <a:pt x="248" y="168"/>
                    <a:pt x="248" y="168"/>
                    <a:pt x="248" y="168"/>
                  </a:cubicBezTo>
                  <a:cubicBezTo>
                    <a:pt x="237" y="168"/>
                    <a:pt x="237" y="168"/>
                    <a:pt x="237" y="168"/>
                  </a:cubicBezTo>
                  <a:cubicBezTo>
                    <a:pt x="236" y="172"/>
                    <a:pt x="235" y="176"/>
                    <a:pt x="232" y="180"/>
                  </a:cubicBezTo>
                  <a:cubicBezTo>
                    <a:pt x="230" y="183"/>
                    <a:pt x="227" y="185"/>
                    <a:pt x="224" y="187"/>
                  </a:cubicBezTo>
                  <a:cubicBezTo>
                    <a:pt x="221" y="189"/>
                    <a:pt x="217" y="190"/>
                    <a:pt x="213" y="191"/>
                  </a:cubicBezTo>
                  <a:cubicBezTo>
                    <a:pt x="209" y="191"/>
                    <a:pt x="205" y="192"/>
                    <a:pt x="201" y="192"/>
                  </a:cubicBezTo>
                  <a:cubicBezTo>
                    <a:pt x="201" y="204"/>
                    <a:pt x="201" y="204"/>
                    <a:pt x="201" y="204"/>
                  </a:cubicBezTo>
                  <a:cubicBezTo>
                    <a:pt x="233" y="204"/>
                    <a:pt x="233" y="204"/>
                    <a:pt x="233" y="204"/>
                  </a:cubicBezTo>
                  <a:lnTo>
                    <a:pt x="233" y="297"/>
                  </a:lnTo>
                  <a:close/>
                  <a:moveTo>
                    <a:pt x="157" y="278"/>
                  </a:moveTo>
                  <a:cubicBezTo>
                    <a:pt x="154" y="281"/>
                    <a:pt x="152" y="282"/>
                    <a:pt x="148" y="283"/>
                  </a:cubicBezTo>
                  <a:cubicBezTo>
                    <a:pt x="145" y="285"/>
                    <a:pt x="141" y="285"/>
                    <a:pt x="138" y="285"/>
                  </a:cubicBezTo>
                  <a:cubicBezTo>
                    <a:pt x="129" y="285"/>
                    <a:pt x="123" y="282"/>
                    <a:pt x="118" y="277"/>
                  </a:cubicBezTo>
                  <a:cubicBezTo>
                    <a:pt x="114" y="272"/>
                    <a:pt x="111" y="265"/>
                    <a:pt x="111" y="257"/>
                  </a:cubicBezTo>
                  <a:cubicBezTo>
                    <a:pt x="96" y="257"/>
                    <a:pt x="96" y="257"/>
                    <a:pt x="96" y="257"/>
                  </a:cubicBezTo>
                  <a:cubicBezTo>
                    <a:pt x="96" y="263"/>
                    <a:pt x="97" y="269"/>
                    <a:pt x="99" y="275"/>
                  </a:cubicBezTo>
                  <a:cubicBezTo>
                    <a:pt x="101" y="280"/>
                    <a:pt x="104" y="284"/>
                    <a:pt x="107" y="288"/>
                  </a:cubicBezTo>
                  <a:cubicBezTo>
                    <a:pt x="111" y="291"/>
                    <a:pt x="115" y="294"/>
                    <a:pt x="120" y="296"/>
                  </a:cubicBezTo>
                  <a:cubicBezTo>
                    <a:pt x="126" y="298"/>
                    <a:pt x="131" y="299"/>
                    <a:pt x="138" y="299"/>
                  </a:cubicBezTo>
                  <a:cubicBezTo>
                    <a:pt x="144" y="299"/>
                    <a:pt x="149" y="298"/>
                    <a:pt x="154" y="296"/>
                  </a:cubicBezTo>
                  <a:cubicBezTo>
                    <a:pt x="160" y="294"/>
                    <a:pt x="164" y="292"/>
                    <a:pt x="168" y="289"/>
                  </a:cubicBezTo>
                  <a:cubicBezTo>
                    <a:pt x="172" y="285"/>
                    <a:pt x="175" y="281"/>
                    <a:pt x="177" y="276"/>
                  </a:cubicBezTo>
                  <a:cubicBezTo>
                    <a:pt x="180" y="272"/>
                    <a:pt x="181" y="266"/>
                    <a:pt x="181" y="259"/>
                  </a:cubicBezTo>
                  <a:cubicBezTo>
                    <a:pt x="181" y="252"/>
                    <a:pt x="179" y="245"/>
                    <a:pt x="175" y="239"/>
                  </a:cubicBezTo>
                  <a:cubicBezTo>
                    <a:pt x="172" y="234"/>
                    <a:pt x="166" y="230"/>
                    <a:pt x="158" y="228"/>
                  </a:cubicBezTo>
                  <a:cubicBezTo>
                    <a:pt x="158" y="228"/>
                    <a:pt x="158" y="228"/>
                    <a:pt x="158" y="228"/>
                  </a:cubicBezTo>
                  <a:cubicBezTo>
                    <a:pt x="163" y="226"/>
                    <a:pt x="167" y="222"/>
                    <a:pt x="171" y="218"/>
                  </a:cubicBezTo>
                  <a:cubicBezTo>
                    <a:pt x="174" y="213"/>
                    <a:pt x="176" y="208"/>
                    <a:pt x="176" y="202"/>
                  </a:cubicBezTo>
                  <a:cubicBezTo>
                    <a:pt x="176" y="196"/>
                    <a:pt x="175" y="191"/>
                    <a:pt x="173" y="187"/>
                  </a:cubicBezTo>
                  <a:cubicBezTo>
                    <a:pt x="171" y="182"/>
                    <a:pt x="168" y="179"/>
                    <a:pt x="165" y="176"/>
                  </a:cubicBezTo>
                  <a:cubicBezTo>
                    <a:pt x="161" y="173"/>
                    <a:pt x="157" y="171"/>
                    <a:pt x="153" y="170"/>
                  </a:cubicBezTo>
                  <a:cubicBezTo>
                    <a:pt x="148" y="168"/>
                    <a:pt x="143" y="168"/>
                    <a:pt x="137" y="168"/>
                  </a:cubicBezTo>
                  <a:cubicBezTo>
                    <a:pt x="131" y="168"/>
                    <a:pt x="126" y="169"/>
                    <a:pt x="121" y="171"/>
                  </a:cubicBezTo>
                  <a:cubicBezTo>
                    <a:pt x="116" y="173"/>
                    <a:pt x="112" y="176"/>
                    <a:pt x="109" y="179"/>
                  </a:cubicBezTo>
                  <a:cubicBezTo>
                    <a:pt x="106" y="183"/>
                    <a:pt x="103" y="187"/>
                    <a:pt x="102" y="192"/>
                  </a:cubicBezTo>
                  <a:cubicBezTo>
                    <a:pt x="100" y="197"/>
                    <a:pt x="99" y="203"/>
                    <a:pt x="99" y="209"/>
                  </a:cubicBezTo>
                  <a:cubicBezTo>
                    <a:pt x="114" y="209"/>
                    <a:pt x="114" y="209"/>
                    <a:pt x="114" y="209"/>
                  </a:cubicBezTo>
                  <a:cubicBezTo>
                    <a:pt x="114" y="205"/>
                    <a:pt x="114" y="202"/>
                    <a:pt x="115" y="199"/>
                  </a:cubicBezTo>
                  <a:cubicBezTo>
                    <a:pt x="116" y="195"/>
                    <a:pt x="118" y="192"/>
                    <a:pt x="120" y="190"/>
                  </a:cubicBezTo>
                  <a:cubicBezTo>
                    <a:pt x="121" y="187"/>
                    <a:pt x="124" y="185"/>
                    <a:pt x="127" y="184"/>
                  </a:cubicBezTo>
                  <a:cubicBezTo>
                    <a:pt x="130" y="182"/>
                    <a:pt x="133" y="181"/>
                    <a:pt x="137" y="181"/>
                  </a:cubicBezTo>
                  <a:cubicBezTo>
                    <a:pt x="144" y="181"/>
                    <a:pt x="149" y="183"/>
                    <a:pt x="153" y="186"/>
                  </a:cubicBezTo>
                  <a:cubicBezTo>
                    <a:pt x="158" y="190"/>
                    <a:pt x="160" y="195"/>
                    <a:pt x="160" y="202"/>
                  </a:cubicBezTo>
                  <a:cubicBezTo>
                    <a:pt x="160" y="205"/>
                    <a:pt x="159" y="208"/>
                    <a:pt x="158" y="211"/>
                  </a:cubicBezTo>
                  <a:cubicBezTo>
                    <a:pt x="156" y="214"/>
                    <a:pt x="155" y="216"/>
                    <a:pt x="153" y="218"/>
                  </a:cubicBezTo>
                  <a:cubicBezTo>
                    <a:pt x="150" y="219"/>
                    <a:pt x="148" y="221"/>
                    <a:pt x="145" y="222"/>
                  </a:cubicBezTo>
                  <a:cubicBezTo>
                    <a:pt x="142" y="223"/>
                    <a:pt x="139" y="223"/>
                    <a:pt x="136" y="223"/>
                  </a:cubicBezTo>
                  <a:cubicBezTo>
                    <a:pt x="131" y="223"/>
                    <a:pt x="131" y="223"/>
                    <a:pt x="131" y="223"/>
                  </a:cubicBezTo>
                  <a:cubicBezTo>
                    <a:pt x="130" y="223"/>
                    <a:pt x="130" y="223"/>
                    <a:pt x="129" y="223"/>
                  </a:cubicBezTo>
                  <a:cubicBezTo>
                    <a:pt x="129" y="236"/>
                    <a:pt x="129" y="236"/>
                    <a:pt x="129" y="236"/>
                  </a:cubicBezTo>
                  <a:cubicBezTo>
                    <a:pt x="132" y="236"/>
                    <a:pt x="135" y="235"/>
                    <a:pt x="138" y="235"/>
                  </a:cubicBezTo>
                  <a:cubicBezTo>
                    <a:pt x="142" y="235"/>
                    <a:pt x="146" y="236"/>
                    <a:pt x="149" y="237"/>
                  </a:cubicBezTo>
                  <a:cubicBezTo>
                    <a:pt x="152" y="238"/>
                    <a:pt x="155" y="240"/>
                    <a:pt x="157" y="242"/>
                  </a:cubicBezTo>
                  <a:cubicBezTo>
                    <a:pt x="160" y="244"/>
                    <a:pt x="161" y="246"/>
                    <a:pt x="163" y="250"/>
                  </a:cubicBezTo>
                  <a:cubicBezTo>
                    <a:pt x="164" y="253"/>
                    <a:pt x="165" y="256"/>
                    <a:pt x="165" y="260"/>
                  </a:cubicBezTo>
                  <a:cubicBezTo>
                    <a:pt x="165" y="264"/>
                    <a:pt x="164" y="268"/>
                    <a:pt x="163" y="271"/>
                  </a:cubicBezTo>
                  <a:cubicBezTo>
                    <a:pt x="161" y="274"/>
                    <a:pt x="159" y="276"/>
                    <a:pt x="157" y="27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99160" y="3293860"/>
            <a:ext cx="831696" cy="555229"/>
            <a:chOff x="3099160" y="3293860"/>
            <a:chExt cx="831696" cy="555229"/>
          </a:xfrm>
        </p:grpSpPr>
        <p:sp>
          <p:nvSpPr>
            <p:cNvPr id="11" name="Title 2"/>
            <p:cNvSpPr txBox="1">
              <a:spLocks/>
            </p:cNvSpPr>
            <p:nvPr/>
          </p:nvSpPr>
          <p:spPr>
            <a:xfrm>
              <a:off x="3099160" y="3587479"/>
              <a:ext cx="831696" cy="261610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 algn="ctr" defTabSz="18288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6000" b="1" kern="1200" cap="none" spc="-1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n-US" sz="850" spc="0" dirty="0">
                  <a:solidFill>
                    <a:schemeClr val="bg1"/>
                  </a:solidFill>
                  <a:latin typeface="Lato" panose="020F0502020204030203" pitchFamily="34" charset="0"/>
                </a:rPr>
                <a:t>Financial </a:t>
              </a:r>
            </a:p>
            <a:p>
              <a:r>
                <a:rPr lang="en-US" sz="850" spc="0" dirty="0">
                  <a:solidFill>
                    <a:schemeClr val="bg1"/>
                  </a:solidFill>
                  <a:latin typeface="Lato" panose="020F0502020204030203" pitchFamily="34" charset="0"/>
                </a:rPr>
                <a:t>Planning</a:t>
              </a:r>
            </a:p>
          </p:txBody>
        </p:sp>
        <p:sp>
          <p:nvSpPr>
            <p:cNvPr id="16" name="Freeform 117"/>
            <p:cNvSpPr>
              <a:spLocks noEditPoints="1"/>
            </p:cNvSpPr>
            <p:nvPr/>
          </p:nvSpPr>
          <p:spPr bwMode="auto">
            <a:xfrm>
              <a:off x="3404783" y="3293860"/>
              <a:ext cx="220450" cy="220450"/>
            </a:xfrm>
            <a:custGeom>
              <a:avLst/>
              <a:gdLst>
                <a:gd name="T0" fmla="*/ 353 w 353"/>
                <a:gd name="T1" fmla="*/ 136 h 353"/>
                <a:gd name="T2" fmla="*/ 349 w 353"/>
                <a:gd name="T3" fmla="*/ 97 h 353"/>
                <a:gd name="T4" fmla="*/ 180 w 353"/>
                <a:gd name="T5" fmla="*/ 1 h 353"/>
                <a:gd name="T6" fmla="*/ 176 w 353"/>
                <a:gd name="T7" fmla="*/ 0 h 353"/>
                <a:gd name="T8" fmla="*/ 173 w 353"/>
                <a:gd name="T9" fmla="*/ 1 h 353"/>
                <a:gd name="T10" fmla="*/ 4 w 353"/>
                <a:gd name="T11" fmla="*/ 97 h 353"/>
                <a:gd name="T12" fmla="*/ 0 w 353"/>
                <a:gd name="T13" fmla="*/ 136 h 353"/>
                <a:gd name="T14" fmla="*/ 32 w 353"/>
                <a:gd name="T15" fmla="*/ 144 h 353"/>
                <a:gd name="T16" fmla="*/ 24 w 353"/>
                <a:gd name="T17" fmla="*/ 289 h 353"/>
                <a:gd name="T18" fmla="*/ 16 w 353"/>
                <a:gd name="T19" fmla="*/ 294 h 353"/>
                <a:gd name="T20" fmla="*/ 0 w 353"/>
                <a:gd name="T21" fmla="*/ 342 h 353"/>
                <a:gd name="T22" fmla="*/ 8 w 353"/>
                <a:gd name="T23" fmla="*/ 353 h 353"/>
                <a:gd name="T24" fmla="*/ 353 w 353"/>
                <a:gd name="T25" fmla="*/ 345 h 353"/>
                <a:gd name="T26" fmla="*/ 353 w 353"/>
                <a:gd name="T27" fmla="*/ 342 h 353"/>
                <a:gd name="T28" fmla="*/ 337 w 353"/>
                <a:gd name="T29" fmla="*/ 294 h 353"/>
                <a:gd name="T30" fmla="*/ 321 w 353"/>
                <a:gd name="T31" fmla="*/ 289 h 353"/>
                <a:gd name="T32" fmla="*/ 345 w 353"/>
                <a:gd name="T33" fmla="*/ 144 h 353"/>
                <a:gd name="T34" fmla="*/ 315 w 353"/>
                <a:gd name="T35" fmla="*/ 96 h 353"/>
                <a:gd name="T36" fmla="*/ 176 w 353"/>
                <a:gd name="T37" fmla="*/ 17 h 353"/>
                <a:gd name="T38" fmla="*/ 334 w 353"/>
                <a:gd name="T39" fmla="*/ 337 h 353"/>
                <a:gd name="T40" fmla="*/ 30 w 353"/>
                <a:gd name="T41" fmla="*/ 305 h 353"/>
                <a:gd name="T42" fmla="*/ 48 w 353"/>
                <a:gd name="T43" fmla="*/ 144 h 353"/>
                <a:gd name="T44" fmla="*/ 80 w 353"/>
                <a:gd name="T45" fmla="*/ 289 h 353"/>
                <a:gd name="T46" fmla="*/ 48 w 353"/>
                <a:gd name="T47" fmla="*/ 144 h 353"/>
                <a:gd name="T48" fmla="*/ 128 w 353"/>
                <a:gd name="T49" fmla="*/ 144 h 353"/>
                <a:gd name="T50" fmla="*/ 96 w 353"/>
                <a:gd name="T51" fmla="*/ 289 h 353"/>
                <a:gd name="T52" fmla="*/ 144 w 353"/>
                <a:gd name="T53" fmla="*/ 144 h 353"/>
                <a:gd name="T54" fmla="*/ 209 w 353"/>
                <a:gd name="T55" fmla="*/ 289 h 353"/>
                <a:gd name="T56" fmla="*/ 144 w 353"/>
                <a:gd name="T57" fmla="*/ 144 h 353"/>
                <a:gd name="T58" fmla="*/ 257 w 353"/>
                <a:gd name="T59" fmla="*/ 144 h 353"/>
                <a:gd name="T60" fmla="*/ 225 w 353"/>
                <a:gd name="T61" fmla="*/ 289 h 353"/>
                <a:gd name="T62" fmla="*/ 273 w 353"/>
                <a:gd name="T63" fmla="*/ 144 h 353"/>
                <a:gd name="T64" fmla="*/ 305 w 353"/>
                <a:gd name="T65" fmla="*/ 289 h 353"/>
                <a:gd name="T66" fmla="*/ 273 w 353"/>
                <a:gd name="T67" fmla="*/ 144 h 353"/>
                <a:gd name="T68" fmla="*/ 337 w 353"/>
                <a:gd name="T69" fmla="*/ 112 h 353"/>
                <a:gd name="T70" fmla="*/ 16 w 353"/>
                <a:gd name="T71" fmla="*/ 128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53" h="353">
                  <a:moveTo>
                    <a:pt x="345" y="144"/>
                  </a:moveTo>
                  <a:cubicBezTo>
                    <a:pt x="350" y="144"/>
                    <a:pt x="353" y="141"/>
                    <a:pt x="353" y="136"/>
                  </a:cubicBezTo>
                  <a:cubicBezTo>
                    <a:pt x="353" y="104"/>
                    <a:pt x="353" y="104"/>
                    <a:pt x="353" y="104"/>
                  </a:cubicBezTo>
                  <a:cubicBezTo>
                    <a:pt x="353" y="101"/>
                    <a:pt x="351" y="99"/>
                    <a:pt x="349" y="97"/>
                  </a:cubicBezTo>
                  <a:cubicBezTo>
                    <a:pt x="349" y="97"/>
                    <a:pt x="349" y="97"/>
                    <a:pt x="349" y="97"/>
                  </a:cubicBezTo>
                  <a:cubicBezTo>
                    <a:pt x="180" y="1"/>
                    <a:pt x="180" y="1"/>
                    <a:pt x="180" y="1"/>
                  </a:cubicBezTo>
                  <a:cubicBezTo>
                    <a:pt x="180" y="1"/>
                    <a:pt x="180" y="1"/>
                    <a:pt x="180" y="1"/>
                  </a:cubicBezTo>
                  <a:cubicBezTo>
                    <a:pt x="179" y="0"/>
                    <a:pt x="178" y="0"/>
                    <a:pt x="176" y="0"/>
                  </a:cubicBezTo>
                  <a:cubicBezTo>
                    <a:pt x="175" y="0"/>
                    <a:pt x="174" y="0"/>
                    <a:pt x="173" y="1"/>
                  </a:cubicBezTo>
                  <a:cubicBezTo>
                    <a:pt x="173" y="1"/>
                    <a:pt x="173" y="1"/>
                    <a:pt x="173" y="1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2" y="99"/>
                    <a:pt x="0" y="101"/>
                    <a:pt x="0" y="104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41"/>
                    <a:pt x="3" y="144"/>
                    <a:pt x="8" y="144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289"/>
                    <a:pt x="32" y="289"/>
                    <a:pt x="32" y="289"/>
                  </a:cubicBezTo>
                  <a:cubicBezTo>
                    <a:pt x="24" y="289"/>
                    <a:pt x="24" y="289"/>
                    <a:pt x="24" y="289"/>
                  </a:cubicBezTo>
                  <a:cubicBezTo>
                    <a:pt x="20" y="289"/>
                    <a:pt x="18" y="291"/>
                    <a:pt x="16" y="294"/>
                  </a:cubicBezTo>
                  <a:cubicBezTo>
                    <a:pt x="16" y="294"/>
                    <a:pt x="16" y="294"/>
                    <a:pt x="16" y="294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343"/>
                    <a:pt x="0" y="344"/>
                    <a:pt x="0" y="345"/>
                  </a:cubicBezTo>
                  <a:cubicBezTo>
                    <a:pt x="0" y="349"/>
                    <a:pt x="3" y="353"/>
                    <a:pt x="8" y="353"/>
                  </a:cubicBezTo>
                  <a:cubicBezTo>
                    <a:pt x="345" y="353"/>
                    <a:pt x="345" y="353"/>
                    <a:pt x="345" y="353"/>
                  </a:cubicBezTo>
                  <a:cubicBezTo>
                    <a:pt x="350" y="353"/>
                    <a:pt x="353" y="349"/>
                    <a:pt x="353" y="345"/>
                  </a:cubicBezTo>
                  <a:cubicBezTo>
                    <a:pt x="353" y="344"/>
                    <a:pt x="353" y="343"/>
                    <a:pt x="353" y="342"/>
                  </a:cubicBezTo>
                  <a:cubicBezTo>
                    <a:pt x="353" y="342"/>
                    <a:pt x="353" y="342"/>
                    <a:pt x="353" y="342"/>
                  </a:cubicBezTo>
                  <a:cubicBezTo>
                    <a:pt x="337" y="294"/>
                    <a:pt x="337" y="294"/>
                    <a:pt x="337" y="294"/>
                  </a:cubicBezTo>
                  <a:cubicBezTo>
                    <a:pt x="337" y="294"/>
                    <a:pt x="337" y="294"/>
                    <a:pt x="337" y="294"/>
                  </a:cubicBezTo>
                  <a:cubicBezTo>
                    <a:pt x="335" y="291"/>
                    <a:pt x="333" y="289"/>
                    <a:pt x="329" y="289"/>
                  </a:cubicBezTo>
                  <a:cubicBezTo>
                    <a:pt x="321" y="289"/>
                    <a:pt x="321" y="289"/>
                    <a:pt x="321" y="289"/>
                  </a:cubicBezTo>
                  <a:cubicBezTo>
                    <a:pt x="321" y="144"/>
                    <a:pt x="321" y="144"/>
                    <a:pt x="321" y="144"/>
                  </a:cubicBezTo>
                  <a:lnTo>
                    <a:pt x="345" y="144"/>
                  </a:lnTo>
                  <a:close/>
                  <a:moveTo>
                    <a:pt x="176" y="17"/>
                  </a:moveTo>
                  <a:cubicBezTo>
                    <a:pt x="315" y="96"/>
                    <a:pt x="315" y="96"/>
                    <a:pt x="315" y="96"/>
                  </a:cubicBezTo>
                  <a:cubicBezTo>
                    <a:pt x="38" y="96"/>
                    <a:pt x="38" y="96"/>
                    <a:pt x="38" y="96"/>
                  </a:cubicBezTo>
                  <a:lnTo>
                    <a:pt x="176" y="17"/>
                  </a:lnTo>
                  <a:close/>
                  <a:moveTo>
                    <a:pt x="323" y="305"/>
                  </a:moveTo>
                  <a:cubicBezTo>
                    <a:pt x="334" y="337"/>
                    <a:pt x="334" y="337"/>
                    <a:pt x="334" y="337"/>
                  </a:cubicBezTo>
                  <a:cubicBezTo>
                    <a:pt x="19" y="337"/>
                    <a:pt x="19" y="337"/>
                    <a:pt x="19" y="337"/>
                  </a:cubicBezTo>
                  <a:cubicBezTo>
                    <a:pt x="30" y="305"/>
                    <a:pt x="30" y="305"/>
                    <a:pt x="30" y="305"/>
                  </a:cubicBezTo>
                  <a:lnTo>
                    <a:pt x="323" y="305"/>
                  </a:lnTo>
                  <a:close/>
                  <a:moveTo>
                    <a:pt x="48" y="144"/>
                  </a:moveTo>
                  <a:cubicBezTo>
                    <a:pt x="80" y="144"/>
                    <a:pt x="80" y="144"/>
                    <a:pt x="80" y="144"/>
                  </a:cubicBezTo>
                  <a:cubicBezTo>
                    <a:pt x="80" y="289"/>
                    <a:pt x="80" y="289"/>
                    <a:pt x="80" y="289"/>
                  </a:cubicBezTo>
                  <a:cubicBezTo>
                    <a:pt x="48" y="289"/>
                    <a:pt x="48" y="289"/>
                    <a:pt x="48" y="289"/>
                  </a:cubicBezTo>
                  <a:lnTo>
                    <a:pt x="48" y="144"/>
                  </a:lnTo>
                  <a:close/>
                  <a:moveTo>
                    <a:pt x="96" y="144"/>
                  </a:moveTo>
                  <a:cubicBezTo>
                    <a:pt x="128" y="144"/>
                    <a:pt x="128" y="144"/>
                    <a:pt x="128" y="144"/>
                  </a:cubicBezTo>
                  <a:cubicBezTo>
                    <a:pt x="128" y="289"/>
                    <a:pt x="128" y="289"/>
                    <a:pt x="128" y="289"/>
                  </a:cubicBezTo>
                  <a:cubicBezTo>
                    <a:pt x="96" y="289"/>
                    <a:pt x="96" y="289"/>
                    <a:pt x="96" y="289"/>
                  </a:cubicBezTo>
                  <a:lnTo>
                    <a:pt x="96" y="144"/>
                  </a:lnTo>
                  <a:close/>
                  <a:moveTo>
                    <a:pt x="144" y="144"/>
                  </a:moveTo>
                  <a:cubicBezTo>
                    <a:pt x="209" y="144"/>
                    <a:pt x="209" y="144"/>
                    <a:pt x="209" y="144"/>
                  </a:cubicBezTo>
                  <a:cubicBezTo>
                    <a:pt x="209" y="289"/>
                    <a:pt x="209" y="289"/>
                    <a:pt x="209" y="289"/>
                  </a:cubicBezTo>
                  <a:cubicBezTo>
                    <a:pt x="144" y="289"/>
                    <a:pt x="144" y="289"/>
                    <a:pt x="144" y="289"/>
                  </a:cubicBezTo>
                  <a:lnTo>
                    <a:pt x="144" y="144"/>
                  </a:lnTo>
                  <a:close/>
                  <a:moveTo>
                    <a:pt x="225" y="144"/>
                  </a:moveTo>
                  <a:cubicBezTo>
                    <a:pt x="257" y="144"/>
                    <a:pt x="257" y="144"/>
                    <a:pt x="257" y="144"/>
                  </a:cubicBezTo>
                  <a:cubicBezTo>
                    <a:pt x="257" y="289"/>
                    <a:pt x="257" y="289"/>
                    <a:pt x="257" y="289"/>
                  </a:cubicBezTo>
                  <a:cubicBezTo>
                    <a:pt x="225" y="289"/>
                    <a:pt x="225" y="289"/>
                    <a:pt x="225" y="289"/>
                  </a:cubicBezTo>
                  <a:lnTo>
                    <a:pt x="225" y="144"/>
                  </a:lnTo>
                  <a:close/>
                  <a:moveTo>
                    <a:pt x="273" y="144"/>
                  </a:moveTo>
                  <a:cubicBezTo>
                    <a:pt x="305" y="144"/>
                    <a:pt x="305" y="144"/>
                    <a:pt x="305" y="144"/>
                  </a:cubicBezTo>
                  <a:cubicBezTo>
                    <a:pt x="305" y="289"/>
                    <a:pt x="305" y="289"/>
                    <a:pt x="305" y="289"/>
                  </a:cubicBezTo>
                  <a:cubicBezTo>
                    <a:pt x="273" y="289"/>
                    <a:pt x="273" y="289"/>
                    <a:pt x="273" y="289"/>
                  </a:cubicBezTo>
                  <a:lnTo>
                    <a:pt x="273" y="144"/>
                  </a:lnTo>
                  <a:close/>
                  <a:moveTo>
                    <a:pt x="16" y="112"/>
                  </a:moveTo>
                  <a:cubicBezTo>
                    <a:pt x="337" y="112"/>
                    <a:pt x="337" y="112"/>
                    <a:pt x="337" y="112"/>
                  </a:cubicBezTo>
                  <a:cubicBezTo>
                    <a:pt x="337" y="128"/>
                    <a:pt x="337" y="128"/>
                    <a:pt x="337" y="128"/>
                  </a:cubicBezTo>
                  <a:cubicBezTo>
                    <a:pt x="16" y="128"/>
                    <a:pt x="16" y="128"/>
                    <a:pt x="16" y="128"/>
                  </a:cubicBezTo>
                  <a:lnTo>
                    <a:pt x="16" y="1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</p:grpSp>
      <p:sp>
        <p:nvSpPr>
          <p:cNvPr id="29" name="Oval 28"/>
          <p:cNvSpPr/>
          <p:nvPr/>
        </p:nvSpPr>
        <p:spPr>
          <a:xfrm>
            <a:off x="1685772" y="2468929"/>
            <a:ext cx="85466" cy="854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sp>
        <p:nvSpPr>
          <p:cNvPr id="30" name="Oval 29"/>
          <p:cNvSpPr/>
          <p:nvPr/>
        </p:nvSpPr>
        <p:spPr>
          <a:xfrm>
            <a:off x="2596013" y="4060655"/>
            <a:ext cx="85466" cy="8546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sp>
        <p:nvSpPr>
          <p:cNvPr id="31" name="Oval 30"/>
          <p:cNvSpPr/>
          <p:nvPr/>
        </p:nvSpPr>
        <p:spPr>
          <a:xfrm>
            <a:off x="3485652" y="2468929"/>
            <a:ext cx="85466" cy="854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sp>
        <p:nvSpPr>
          <p:cNvPr id="32" name="Title 2"/>
          <p:cNvSpPr txBox="1">
            <a:spLocks/>
          </p:cNvSpPr>
          <p:nvPr/>
        </p:nvSpPr>
        <p:spPr>
          <a:xfrm>
            <a:off x="1050773" y="2424719"/>
            <a:ext cx="565841" cy="138499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en-US" sz="900" spc="0" dirty="0">
                <a:solidFill>
                  <a:schemeClr val="accent1"/>
                </a:solidFill>
                <a:latin typeface="Lato" panose="020F0502020204030203" pitchFamily="34" charset="0"/>
              </a:rPr>
              <a:t>44%</a:t>
            </a:r>
          </a:p>
        </p:txBody>
      </p:sp>
      <p:sp>
        <p:nvSpPr>
          <p:cNvPr id="33" name="Title 2"/>
          <p:cNvSpPr txBox="1">
            <a:spLocks/>
          </p:cNvSpPr>
          <p:nvPr/>
        </p:nvSpPr>
        <p:spPr>
          <a:xfrm>
            <a:off x="3625234" y="2424719"/>
            <a:ext cx="565841" cy="138499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sz="900" spc="0" dirty="0">
                <a:solidFill>
                  <a:schemeClr val="accent1"/>
                </a:solidFill>
                <a:latin typeface="Lato" panose="020F0502020204030203" pitchFamily="34" charset="0"/>
              </a:rPr>
              <a:t>64%</a:t>
            </a:r>
          </a:p>
        </p:txBody>
      </p:sp>
      <p:sp>
        <p:nvSpPr>
          <p:cNvPr id="34" name="Title 2"/>
          <p:cNvSpPr txBox="1">
            <a:spLocks/>
          </p:cNvSpPr>
          <p:nvPr/>
        </p:nvSpPr>
        <p:spPr>
          <a:xfrm>
            <a:off x="2355824" y="4165951"/>
            <a:ext cx="565841" cy="138499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900" spc="0" dirty="0">
                <a:solidFill>
                  <a:schemeClr val="accent1"/>
                </a:solidFill>
                <a:latin typeface="Lato" panose="020F0502020204030203" pitchFamily="34" charset="0"/>
              </a:rPr>
              <a:t>25%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962642" y="2770018"/>
            <a:ext cx="13447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cap="all" spc="20" dirty="0">
                <a:solidFill>
                  <a:schemeClr val="accent1"/>
                </a:solidFill>
                <a:latin typeface="Lato Black" panose="020F0A02020204030203" pitchFamily="34" charset="0"/>
              </a:rPr>
              <a:t>Circle</a:t>
            </a:r>
          </a:p>
          <a:p>
            <a:pPr algn="ctr"/>
            <a:r>
              <a:rPr lang="en-US" sz="1200" cap="all" spc="20" dirty="0">
                <a:solidFill>
                  <a:schemeClr val="accent1"/>
                </a:solidFill>
                <a:latin typeface="Lato Black" panose="020F0A02020204030203" pitchFamily="34" charset="0"/>
              </a:rPr>
              <a:t>Of finance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234988" y="1551516"/>
            <a:ext cx="418680" cy="418680"/>
            <a:chOff x="5234988" y="1551516"/>
            <a:chExt cx="418680" cy="418680"/>
          </a:xfrm>
        </p:grpSpPr>
        <p:sp>
          <p:nvSpPr>
            <p:cNvPr id="38" name="Oval 37"/>
            <p:cNvSpPr/>
            <p:nvPr/>
          </p:nvSpPr>
          <p:spPr>
            <a:xfrm>
              <a:off x="5234988" y="1551516"/>
              <a:ext cx="418680" cy="4186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50879" y="1668523"/>
              <a:ext cx="38689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01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34988" y="2475684"/>
            <a:ext cx="418680" cy="418680"/>
            <a:chOff x="5234988" y="2475684"/>
            <a:chExt cx="418680" cy="418680"/>
          </a:xfrm>
        </p:grpSpPr>
        <p:sp>
          <p:nvSpPr>
            <p:cNvPr id="41" name="Oval 40"/>
            <p:cNvSpPr/>
            <p:nvPr/>
          </p:nvSpPr>
          <p:spPr>
            <a:xfrm>
              <a:off x="5234988" y="2475684"/>
              <a:ext cx="418680" cy="418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latin typeface="Lato" panose="020F0502020204030203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250879" y="2592691"/>
              <a:ext cx="38689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02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234988" y="3399852"/>
            <a:ext cx="418680" cy="418680"/>
            <a:chOff x="5234988" y="3399852"/>
            <a:chExt cx="418680" cy="418680"/>
          </a:xfrm>
          <a:solidFill>
            <a:srgbClr val="FFCC00"/>
          </a:solidFill>
        </p:grpSpPr>
        <p:sp>
          <p:nvSpPr>
            <p:cNvPr id="44" name="Oval 43"/>
            <p:cNvSpPr/>
            <p:nvPr/>
          </p:nvSpPr>
          <p:spPr>
            <a:xfrm>
              <a:off x="5234988" y="3399852"/>
              <a:ext cx="418680" cy="4186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latin typeface="Lato" panose="020F0502020204030203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0879" y="3516859"/>
              <a:ext cx="386898" cy="184666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03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825625" y="1551516"/>
            <a:ext cx="1870265" cy="499357"/>
            <a:chOff x="5825625" y="1551516"/>
            <a:chExt cx="1870265" cy="499357"/>
          </a:xfrm>
        </p:grpSpPr>
        <p:sp>
          <p:nvSpPr>
            <p:cNvPr id="49" name="TextBox 48"/>
            <p:cNvSpPr txBox="1"/>
            <p:nvPr/>
          </p:nvSpPr>
          <p:spPr>
            <a:xfrm>
              <a:off x="5825654" y="1551516"/>
              <a:ext cx="187018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b="1" cap="all" spc="20" dirty="0">
                  <a:solidFill>
                    <a:schemeClr val="accent1"/>
                  </a:solidFill>
                  <a:latin typeface="Lato" panose="020F0502020204030203" pitchFamily="34" charset="0"/>
                </a:rPr>
                <a:t>adjustment</a:t>
              </a:r>
              <a:endParaRPr lang="en-US" sz="1000" b="1" cap="all" spc="20" dirty="0">
                <a:solidFill>
                  <a:schemeClr val="accent2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825625" y="1750791"/>
              <a:ext cx="1870265" cy="3000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750" dirty="0">
                  <a:solidFill>
                    <a:schemeClr val="accent4"/>
                  </a:solidFill>
                  <a:latin typeface="Lato" panose="020F0502020204030203" pitchFamily="34" charset="0"/>
                </a:rPr>
                <a:t>Insert some brief and narrow data, analysis and information about the title here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825625" y="2480911"/>
            <a:ext cx="1870265" cy="499357"/>
            <a:chOff x="5825625" y="2480911"/>
            <a:chExt cx="1870265" cy="499357"/>
          </a:xfrm>
        </p:grpSpPr>
        <p:sp>
          <p:nvSpPr>
            <p:cNvPr id="54" name="TextBox 53"/>
            <p:cNvSpPr txBox="1"/>
            <p:nvPr/>
          </p:nvSpPr>
          <p:spPr>
            <a:xfrm>
              <a:off x="5825654" y="2480911"/>
              <a:ext cx="187018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b="1" cap="all" spc="20" dirty="0">
                  <a:solidFill>
                    <a:schemeClr val="accent1"/>
                  </a:solidFill>
                  <a:latin typeface="Lato" panose="020F0502020204030203" pitchFamily="34" charset="0"/>
                </a:rPr>
                <a:t>operations</a:t>
              </a:r>
              <a:endParaRPr lang="en-US" sz="1000" b="1" cap="all" spc="20" dirty="0">
                <a:solidFill>
                  <a:schemeClr val="accent2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825625" y="2680186"/>
              <a:ext cx="1870265" cy="3000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750" dirty="0">
                  <a:solidFill>
                    <a:schemeClr val="accent4"/>
                  </a:solidFill>
                  <a:latin typeface="Lato" panose="020F0502020204030203" pitchFamily="34" charset="0"/>
                </a:rPr>
                <a:t>Insert some brief and narrow data, analysis and information about the title here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825625" y="3399852"/>
            <a:ext cx="1870265" cy="499357"/>
            <a:chOff x="5825625" y="3399852"/>
            <a:chExt cx="1870265" cy="499357"/>
          </a:xfrm>
        </p:grpSpPr>
        <p:sp>
          <p:nvSpPr>
            <p:cNvPr id="56" name="TextBox 55"/>
            <p:cNvSpPr txBox="1"/>
            <p:nvPr/>
          </p:nvSpPr>
          <p:spPr>
            <a:xfrm>
              <a:off x="5825654" y="3399852"/>
              <a:ext cx="187018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b="1" cap="all" spc="20" dirty="0">
                  <a:solidFill>
                    <a:schemeClr val="accent1"/>
                  </a:solidFill>
                  <a:latin typeface="Lato" panose="020F0502020204030203" pitchFamily="34" charset="0"/>
                </a:rPr>
                <a:t>Finances </a:t>
              </a:r>
              <a:endParaRPr lang="en-US" sz="1000" b="1" cap="all" spc="20" dirty="0">
                <a:solidFill>
                  <a:schemeClr val="accent2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825625" y="3599127"/>
              <a:ext cx="1870265" cy="3000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750" dirty="0">
                  <a:solidFill>
                    <a:schemeClr val="accent4"/>
                  </a:solidFill>
                  <a:latin typeface="Lato" panose="020F0502020204030203" pitchFamily="34" charset="0"/>
                </a:rPr>
                <a:t>Insert some brief and narrow data, analysis and information about the title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9061072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9" b="8109"/>
          <a:stretch>
            <a:fillRect/>
          </a:stretch>
        </p:blipFill>
        <p:spPr/>
      </p:pic>
      <p:sp>
        <p:nvSpPr>
          <p:cNvPr id="19" name="Rectangle 18"/>
          <p:cNvSpPr/>
          <p:nvPr/>
        </p:nvSpPr>
        <p:spPr>
          <a:xfrm>
            <a:off x="0" y="1204913"/>
            <a:ext cx="4572000" cy="2733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94362" y="1974291"/>
            <a:ext cx="3890174" cy="1447114"/>
            <a:chOff x="594362" y="1974291"/>
            <a:chExt cx="3890174" cy="1447114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594362" y="1974291"/>
              <a:ext cx="9144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03253" y="3107793"/>
              <a:ext cx="3336980" cy="3136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ts val="1300"/>
                </a:lnSpc>
                <a:spcAft>
                  <a:spcPts val="1200"/>
                </a:spcAft>
              </a:pP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Sed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ut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perspiciatis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unde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omnis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iste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natus error sit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volup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tatem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accus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antium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dolor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emque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lauda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nt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ium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,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totam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rem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aperiam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.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94362" y="2079377"/>
              <a:ext cx="3890174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200" cap="all" spc="50" dirty="0">
                  <a:solidFill>
                    <a:srgbClr val="4B5050"/>
                  </a:solidFill>
                  <a:latin typeface="Lato Black" panose="020F0A02020204030203" pitchFamily="34" charset="0"/>
                </a:rPr>
                <a:t>Chart related</a:t>
              </a:r>
            </a:p>
            <a:p>
              <a:pPr>
                <a:lnSpc>
                  <a:spcPts val="3600"/>
                </a:lnSpc>
              </a:pPr>
              <a:r>
                <a:rPr lang="en-US" sz="3200" cap="all" spc="50" dirty="0">
                  <a:solidFill>
                    <a:srgbClr val="777777"/>
                  </a:solidFill>
                  <a:latin typeface="Lato Black" panose="020F0A02020204030203" pitchFamily="34" charset="0"/>
                </a:rPr>
                <a:t>slides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313752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Revenue </a:t>
            </a:r>
            <a:r>
              <a:rPr lang="en-US" dirty="0">
                <a:solidFill>
                  <a:schemeClr val="accent2"/>
                </a:solidFill>
              </a:rPr>
              <a:t>sources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Insert some short and brief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explanatory text about title here</a:t>
            </a: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089340626"/>
              </p:ext>
            </p:extLst>
          </p:nvPr>
        </p:nvGraphicFramePr>
        <p:xfrm>
          <a:off x="3155592" y="1509186"/>
          <a:ext cx="2832817" cy="2912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3827477" y="2578431"/>
            <a:ext cx="1489047" cy="751789"/>
            <a:chOff x="3780368" y="2661813"/>
            <a:chExt cx="1583266" cy="799358"/>
          </a:xfrm>
        </p:grpSpPr>
        <p:sp>
          <p:nvSpPr>
            <p:cNvPr id="32" name="TextBox 31"/>
            <p:cNvSpPr txBox="1"/>
            <p:nvPr/>
          </p:nvSpPr>
          <p:spPr>
            <a:xfrm>
              <a:off x="3780368" y="2966035"/>
              <a:ext cx="1583266" cy="4951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Insert some data and information about the title here. Data should be short and brief. </a:t>
              </a:r>
            </a:p>
          </p:txBody>
        </p:sp>
        <p:sp>
          <p:nvSpPr>
            <p:cNvPr id="33" name="Title 2"/>
            <p:cNvSpPr txBox="1">
              <a:spLocks/>
            </p:cNvSpPr>
            <p:nvPr/>
          </p:nvSpPr>
          <p:spPr>
            <a:xfrm>
              <a:off x="3780368" y="2661813"/>
              <a:ext cx="1583266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ctr" defTabSz="18288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6000" b="1" kern="1200" cap="none" spc="-1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n-US" sz="1400" cap="all" spc="20" dirty="0">
                  <a:solidFill>
                    <a:schemeClr val="accent1"/>
                  </a:solidFill>
                  <a:latin typeface="Lato" panose="020F0502020204030203" pitchFamily="34" charset="0"/>
                </a:rPr>
                <a:t>$44 Million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6823074" y="3584298"/>
            <a:ext cx="1714502" cy="33009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Insert some data and information about the title here</a:t>
            </a:r>
          </a:p>
        </p:txBody>
      </p:sp>
      <p:sp>
        <p:nvSpPr>
          <p:cNvPr id="35" name="Title 2"/>
          <p:cNvSpPr txBox="1">
            <a:spLocks/>
          </p:cNvSpPr>
          <p:nvPr/>
        </p:nvSpPr>
        <p:spPr>
          <a:xfrm>
            <a:off x="6823074" y="3379189"/>
            <a:ext cx="1714502" cy="15388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sz="1000" cap="all" spc="20" dirty="0">
                <a:solidFill>
                  <a:schemeClr val="accent1"/>
                </a:solidFill>
                <a:latin typeface="Lato" panose="020F0502020204030203" pitchFamily="34" charset="0"/>
              </a:rPr>
              <a:t>Marketing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823073" y="3049957"/>
            <a:ext cx="171450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" cap="all" spc="20" dirty="0">
                <a:solidFill>
                  <a:schemeClr val="accent2"/>
                </a:solidFill>
                <a:latin typeface="Lato Black" panose="020F0A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32%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23074" y="2073158"/>
            <a:ext cx="1714502" cy="3200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Insert some data and information about the title here</a:t>
            </a:r>
          </a:p>
        </p:txBody>
      </p:sp>
      <p:sp>
        <p:nvSpPr>
          <p:cNvPr id="38" name="Title 2"/>
          <p:cNvSpPr txBox="1">
            <a:spLocks/>
          </p:cNvSpPr>
          <p:nvPr/>
        </p:nvSpPr>
        <p:spPr>
          <a:xfrm>
            <a:off x="6823074" y="1872282"/>
            <a:ext cx="1714502" cy="15388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sz="1000" cap="all" spc="20" dirty="0">
                <a:solidFill>
                  <a:schemeClr val="accent1"/>
                </a:solidFill>
                <a:latin typeface="Lato" panose="020F0502020204030203" pitchFamily="34" charset="0"/>
              </a:rPr>
              <a:t>Web Design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823073" y="1543050"/>
            <a:ext cx="171450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" cap="all" spc="20" dirty="0">
                <a:solidFill>
                  <a:schemeClr val="accent2"/>
                </a:solidFill>
                <a:latin typeface="Lato Black" panose="020F0A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18%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93725" y="3584298"/>
            <a:ext cx="1727328" cy="33009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Insert some data and information about the title here</a:t>
            </a:r>
          </a:p>
        </p:txBody>
      </p:sp>
      <p:sp>
        <p:nvSpPr>
          <p:cNvPr id="41" name="Title 2"/>
          <p:cNvSpPr txBox="1">
            <a:spLocks/>
          </p:cNvSpPr>
          <p:nvPr/>
        </p:nvSpPr>
        <p:spPr>
          <a:xfrm>
            <a:off x="593725" y="3379189"/>
            <a:ext cx="1727328" cy="15388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en-US" sz="1000" cap="all" spc="20" dirty="0">
                <a:solidFill>
                  <a:schemeClr val="accent1"/>
                </a:solidFill>
                <a:latin typeface="Lato" panose="020F0502020204030203" pitchFamily="34" charset="0"/>
              </a:rPr>
              <a:t>Graphic Design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93725" y="3049957"/>
            <a:ext cx="17273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800" cap="all" spc="20" dirty="0">
                <a:solidFill>
                  <a:schemeClr val="accent2"/>
                </a:solidFill>
                <a:latin typeface="Lato Black" panose="020F0A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39%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3725" y="2073158"/>
            <a:ext cx="1727328" cy="33009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sz="800" dirty="0">
                <a:solidFill>
                  <a:schemeClr val="accent4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Insert some data and information about the title here</a:t>
            </a:r>
          </a:p>
        </p:txBody>
      </p:sp>
      <p:sp>
        <p:nvSpPr>
          <p:cNvPr id="44" name="Title 2"/>
          <p:cNvSpPr txBox="1">
            <a:spLocks/>
          </p:cNvSpPr>
          <p:nvPr/>
        </p:nvSpPr>
        <p:spPr>
          <a:xfrm>
            <a:off x="593725" y="1872282"/>
            <a:ext cx="1727328" cy="15388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en-US" sz="1000" cap="all" spc="20" dirty="0">
                <a:solidFill>
                  <a:schemeClr val="accent1"/>
                </a:solidFill>
                <a:latin typeface="Lato" panose="020F0502020204030203" pitchFamily="34" charset="0"/>
              </a:rPr>
              <a:t>Consulting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93725" y="1543050"/>
            <a:ext cx="17273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800" cap="all" spc="20" dirty="0">
                <a:solidFill>
                  <a:schemeClr val="accent2"/>
                </a:solidFill>
                <a:latin typeface="Lato Black" panose="020F0A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11%</a:t>
            </a:r>
          </a:p>
        </p:txBody>
      </p:sp>
      <p:sp>
        <p:nvSpPr>
          <p:cNvPr id="30" name="Oval 29"/>
          <p:cNvSpPr/>
          <p:nvPr/>
        </p:nvSpPr>
        <p:spPr>
          <a:xfrm>
            <a:off x="5677138" y="3161395"/>
            <a:ext cx="93562" cy="9356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365364" y="3161395"/>
            <a:ext cx="93562" cy="9356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704849" y="1697559"/>
            <a:ext cx="1231734" cy="230750"/>
            <a:chOff x="2704849" y="1697559"/>
            <a:chExt cx="1231734" cy="230750"/>
          </a:xfrm>
        </p:grpSpPr>
        <p:cxnSp>
          <p:nvCxnSpPr>
            <p:cNvPr id="6" name="Straight Connector 5"/>
            <p:cNvCxnSpPr>
              <a:stCxn id="28" idx="0"/>
            </p:cNvCxnSpPr>
            <p:nvPr/>
          </p:nvCxnSpPr>
          <p:spPr>
            <a:xfrm flipV="1">
              <a:off x="3932600" y="1697559"/>
              <a:ext cx="0" cy="23075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704849" y="1697559"/>
              <a:ext cx="1231734" cy="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Oval 27"/>
          <p:cNvSpPr/>
          <p:nvPr/>
        </p:nvSpPr>
        <p:spPr>
          <a:xfrm>
            <a:off x="3885819" y="1928309"/>
            <a:ext cx="93562" cy="9356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363305" y="1699097"/>
            <a:ext cx="1075846" cy="345339"/>
            <a:chOff x="5363305" y="1699097"/>
            <a:chExt cx="1075846" cy="345339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5363305" y="1699097"/>
              <a:ext cx="0" cy="345339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363305" y="1699097"/>
              <a:ext cx="1075846" cy="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Oval 28"/>
          <p:cNvSpPr/>
          <p:nvPr/>
        </p:nvSpPr>
        <p:spPr>
          <a:xfrm>
            <a:off x="5316524" y="2044436"/>
            <a:ext cx="93562" cy="9356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>
            <a:stCxn id="30" idx="6"/>
          </p:cNvCxnSpPr>
          <p:nvPr/>
        </p:nvCxnSpPr>
        <p:spPr>
          <a:xfrm>
            <a:off x="5770700" y="3208175"/>
            <a:ext cx="672433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endCxn id="31" idx="2"/>
          </p:cNvCxnSpPr>
          <p:nvPr/>
        </p:nvCxnSpPr>
        <p:spPr>
          <a:xfrm>
            <a:off x="2700867" y="3208175"/>
            <a:ext cx="664497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092986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Simple </a:t>
            </a:r>
            <a:r>
              <a:rPr lang="en-US" dirty="0">
                <a:solidFill>
                  <a:schemeClr val="accent2"/>
                </a:solidFill>
              </a:rPr>
              <a:t>Table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Insert some short and brief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explanatory text about title here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93725" y="1543052"/>
          <a:ext cx="7943849" cy="2743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2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0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0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03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03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03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1496">
                <a:tc>
                  <a:txBody>
                    <a:bodyPr/>
                    <a:lstStyle/>
                    <a:p>
                      <a:r>
                        <a:rPr lang="en-US" sz="900" cap="all" spc="20" baseline="0" dirty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Description</a:t>
                      </a:r>
                    </a:p>
                  </a:txBody>
                  <a:tcPr marL="109728" marR="34290" marT="17145" marB="171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cap="all" spc="20" baseline="0" dirty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2016</a:t>
                      </a:r>
                    </a:p>
                  </a:txBody>
                  <a:tcPr marL="36576" marR="34290" marT="17145" marB="171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cap="all" spc="20" baseline="0" dirty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2017</a:t>
                      </a:r>
                    </a:p>
                  </a:txBody>
                  <a:tcPr marL="36576" marR="34290" marT="17145" marB="171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cap="all" spc="20" baseline="0" dirty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2018</a:t>
                      </a:r>
                    </a:p>
                  </a:txBody>
                  <a:tcPr marL="36576" marR="34290" marT="17145" marB="171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cap="all" spc="20" baseline="0" dirty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2019</a:t>
                      </a:r>
                    </a:p>
                  </a:txBody>
                  <a:tcPr marL="36576" marR="34290" marT="17145" marB="171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cap="all" spc="20" baseline="0" dirty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2020</a:t>
                      </a:r>
                    </a:p>
                  </a:txBody>
                  <a:tcPr marL="36576" marR="34290" marT="17145" marB="171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078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</a:rPr>
                        <a:t>Revenue</a:t>
                      </a:r>
                    </a:p>
                  </a:txBody>
                  <a:tcPr marL="109728" marR="34290" marT="17145" marB="17145" anchor="ctr">
                    <a:lnL w="12700" cmpd="sng">
                      <a:noFill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$475,000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$475,000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$475,000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$475,000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$475,000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078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</a:rPr>
                        <a:t>Net Revenue</a:t>
                      </a:r>
                    </a:p>
                  </a:txBody>
                  <a:tcPr marL="109728" marR="34290" marT="17145" marB="17145" anchor="ctr">
                    <a:lnL w="12700" cmpd="sng">
                      <a:noFill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$225,000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$225,000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$225,000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$225,000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$225,000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078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</a:rPr>
                        <a:t>Profit</a:t>
                      </a:r>
                    </a:p>
                  </a:txBody>
                  <a:tcPr marL="109728" marR="34290" marT="17145" marB="17145" anchor="ctr">
                    <a:lnL w="12700" cmpd="sng">
                      <a:noFill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$125,000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$125,000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$125,000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$125,000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$125,000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078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</a:rPr>
                        <a:t>Assets</a:t>
                      </a:r>
                    </a:p>
                  </a:txBody>
                  <a:tcPr marL="109728" marR="34290" marT="17145" marB="17145" anchor="ctr">
                    <a:lnL w="12700" cmpd="sng">
                      <a:noFill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$65,000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$65,000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$65,000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$65,000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$65,000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078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</a:rPr>
                        <a:t>Expenses</a:t>
                      </a:r>
                    </a:p>
                  </a:txBody>
                  <a:tcPr marL="109728" marR="34290" marT="17145" marB="17145" anchor="ctr">
                    <a:lnL w="12700" cmpd="sng">
                      <a:noFill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$325,475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$325,475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$325,475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$325,475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$325,475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078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</a:rPr>
                        <a:t>Profit Margin</a:t>
                      </a:r>
                    </a:p>
                  </a:txBody>
                  <a:tcPr marL="109728" marR="34290" marT="17145" marB="17145" anchor="ctr">
                    <a:lnL w="12700" cmpd="sng">
                      <a:noFill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05.5%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05.5%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05.5%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05.5%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05.5%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078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</a:rPr>
                        <a:t>Direct &amp; In-Direct Sales</a:t>
                      </a:r>
                    </a:p>
                  </a:txBody>
                  <a:tcPr marL="109728" marR="34290" marT="17145" marB="17145" anchor="ctr">
                    <a:lnL w="12700" cmpd="sng">
                      <a:noFill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$986,050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$986,050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$986,050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$986,050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$986,050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9078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</a:rPr>
                        <a:t>All Expenses</a:t>
                      </a:r>
                    </a:p>
                  </a:txBody>
                  <a:tcPr marL="109728" marR="34290" marT="17145" marB="17145" anchor="ctr">
                    <a:lnL w="12700" cmpd="sng">
                      <a:noFill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$456,550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$456,550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$456,550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$456,550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$456,550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9078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</a:rPr>
                        <a:t>Sales Unit</a:t>
                      </a:r>
                    </a:p>
                  </a:txBody>
                  <a:tcPr marL="109728" marR="34290" marT="17145" marB="17145" anchor="ctr">
                    <a:lnL w="12700" cmpd="sng">
                      <a:noFill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256,650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256,650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256,650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256,650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</a:rPr>
                        <a:t>256,650</a:t>
                      </a:r>
                    </a:p>
                  </a:txBody>
                  <a:tcPr marL="36576" marR="3429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010475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Project </a:t>
            </a:r>
            <a:r>
              <a:rPr lang="en-US" dirty="0">
                <a:solidFill>
                  <a:schemeClr val="accent2"/>
                </a:solidFill>
              </a:rPr>
              <a:t>Matrix Chart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Insert some short and brief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explanatory text about title here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93726" y="1543050"/>
          <a:ext cx="7943849" cy="2730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6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9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9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9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93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1065">
                <a:tc>
                  <a:txBody>
                    <a:bodyPr/>
                    <a:lstStyle/>
                    <a:p>
                      <a:endParaRPr lang="en-US" sz="9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17145" marB="17145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cap="all" spc="20" baseline="0" dirty="0">
                          <a:latin typeface="Lato" panose="020F0502020204030203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Prototype</a:t>
                      </a:r>
                    </a:p>
                  </a:txBody>
                  <a:tcPr marT="0" marB="13716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cap="all" spc="20" baseline="0" dirty="0">
                          <a:latin typeface="Lato" panose="020F0502020204030203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Design</a:t>
                      </a:r>
                    </a:p>
                  </a:txBody>
                  <a:tcPr marT="0" marB="13716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cap="all" spc="20" baseline="0" dirty="0">
                          <a:latin typeface="Lato" panose="020F0502020204030203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Dev. &amp; Launch</a:t>
                      </a:r>
                    </a:p>
                  </a:txBody>
                  <a:tcPr marT="0" marB="13716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cap="all" spc="20" baseline="0" dirty="0">
                          <a:latin typeface="Lato" panose="020F0502020204030203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Maintenance</a:t>
                      </a:r>
                    </a:p>
                  </a:txBody>
                  <a:tcPr marT="0" marB="137160" anchor="b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445">
                <a:tc>
                  <a:txBody>
                    <a:bodyPr/>
                    <a:lstStyle/>
                    <a:p>
                      <a:pPr algn="r"/>
                      <a:r>
                        <a:rPr lang="en-US" sz="9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Web Designer</a:t>
                      </a:r>
                    </a:p>
                  </a:txBody>
                  <a:tcPr marL="171450" marR="171450" marT="17145" marB="17145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dirty="0">
                        <a:solidFill>
                          <a:schemeClr val="accent4"/>
                        </a:solidFill>
                        <a:latin typeface="Lato" panose="020F0502020204030203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dirty="0">
                        <a:solidFill>
                          <a:schemeClr val="accent4"/>
                        </a:solidFill>
                        <a:latin typeface="Lato" panose="020F0502020204030203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dirty="0">
                        <a:solidFill>
                          <a:schemeClr val="accent4"/>
                        </a:solidFill>
                        <a:latin typeface="Lato" panose="020F0502020204030203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dirty="0">
                        <a:solidFill>
                          <a:schemeClr val="accent4"/>
                        </a:solidFill>
                        <a:latin typeface="Lato" panose="020F0502020204030203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445">
                <a:tc>
                  <a:txBody>
                    <a:bodyPr/>
                    <a:lstStyle/>
                    <a:p>
                      <a:pPr algn="r"/>
                      <a:r>
                        <a:rPr lang="en-US" sz="9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Web Developer</a:t>
                      </a:r>
                    </a:p>
                  </a:txBody>
                  <a:tcPr marL="171450" marR="171450" marT="17145" marB="17145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dirty="0">
                        <a:solidFill>
                          <a:schemeClr val="accent4"/>
                        </a:solidFill>
                        <a:latin typeface="Lato" panose="020F0502020204030203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dirty="0">
                        <a:solidFill>
                          <a:schemeClr val="accent4"/>
                        </a:solidFill>
                        <a:latin typeface="Lato" panose="020F0502020204030203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dirty="0">
                        <a:solidFill>
                          <a:schemeClr val="accent4"/>
                        </a:solidFill>
                        <a:latin typeface="Lato" panose="020F0502020204030203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dirty="0">
                        <a:solidFill>
                          <a:schemeClr val="accent4"/>
                        </a:solidFill>
                        <a:latin typeface="Lato" panose="020F0502020204030203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445">
                <a:tc>
                  <a:txBody>
                    <a:bodyPr/>
                    <a:lstStyle/>
                    <a:p>
                      <a:pPr algn="r"/>
                      <a:r>
                        <a:rPr lang="en-US" sz="9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Marketing Manager</a:t>
                      </a:r>
                    </a:p>
                  </a:txBody>
                  <a:tcPr marL="171450" marR="171450" marT="17145" marB="17145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dirty="0">
                        <a:solidFill>
                          <a:schemeClr val="accent4"/>
                        </a:solidFill>
                        <a:latin typeface="Lato" panose="020F0502020204030203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dirty="0">
                        <a:solidFill>
                          <a:schemeClr val="accent4"/>
                        </a:solidFill>
                        <a:latin typeface="Lato" panose="020F0502020204030203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dirty="0">
                        <a:solidFill>
                          <a:schemeClr val="accent4"/>
                        </a:solidFill>
                        <a:latin typeface="Lato" panose="020F0502020204030203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dirty="0">
                        <a:solidFill>
                          <a:schemeClr val="accent4"/>
                        </a:solidFill>
                        <a:latin typeface="Lato" panose="020F0502020204030203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445">
                <a:tc>
                  <a:txBody>
                    <a:bodyPr/>
                    <a:lstStyle/>
                    <a:p>
                      <a:pPr algn="r"/>
                      <a:r>
                        <a:rPr lang="en-US" sz="900" b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General</a:t>
                      </a:r>
                      <a:r>
                        <a:rPr lang="en-US" sz="900" b="0" baseline="0" dirty="0">
                          <a:solidFill>
                            <a:schemeClr val="accent4"/>
                          </a:solidFill>
                          <a:latin typeface="Lato" panose="020F0502020204030203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Manager</a:t>
                      </a:r>
                      <a:endParaRPr lang="en-US" sz="900" b="0" dirty="0">
                        <a:solidFill>
                          <a:schemeClr val="accent4"/>
                        </a:solidFill>
                        <a:latin typeface="Lato" panose="020F0502020204030203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171450" marR="171450" marT="17145" marB="17145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dirty="0">
                        <a:solidFill>
                          <a:schemeClr val="accent4"/>
                        </a:solidFill>
                        <a:latin typeface="Lato" panose="020F0502020204030203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dirty="0">
                        <a:solidFill>
                          <a:schemeClr val="accent4"/>
                        </a:solidFill>
                        <a:latin typeface="Lato" panose="020F0502020204030203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dirty="0">
                        <a:solidFill>
                          <a:schemeClr val="accent4"/>
                        </a:solidFill>
                        <a:latin typeface="Lato" panose="020F0502020204030203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dirty="0">
                        <a:solidFill>
                          <a:schemeClr val="accent4"/>
                        </a:solidFill>
                        <a:latin typeface="Lato" panose="020F0502020204030203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17145" marB="17145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Freeform 4"/>
          <p:cNvSpPr>
            <a:spLocks noEditPoints="1"/>
          </p:cNvSpPr>
          <p:nvPr/>
        </p:nvSpPr>
        <p:spPr bwMode="auto">
          <a:xfrm>
            <a:off x="3233940" y="2536034"/>
            <a:ext cx="238960" cy="238960"/>
          </a:xfrm>
          <a:custGeom>
            <a:avLst/>
            <a:gdLst>
              <a:gd name="T0" fmla="*/ 176 w 353"/>
              <a:gd name="T1" fmla="*/ 221 h 353"/>
              <a:gd name="T2" fmla="*/ 102 w 353"/>
              <a:gd name="T3" fmla="*/ 147 h 353"/>
              <a:gd name="T4" fmla="*/ 96 w 353"/>
              <a:gd name="T5" fmla="*/ 145 h 353"/>
              <a:gd name="T6" fmla="*/ 88 w 353"/>
              <a:gd name="T7" fmla="*/ 153 h 353"/>
              <a:gd name="T8" fmla="*/ 90 w 353"/>
              <a:gd name="T9" fmla="*/ 158 h 353"/>
              <a:gd name="T10" fmla="*/ 170 w 353"/>
              <a:gd name="T11" fmla="*/ 239 h 353"/>
              <a:gd name="T12" fmla="*/ 176 w 353"/>
              <a:gd name="T13" fmla="*/ 241 h 353"/>
              <a:gd name="T14" fmla="*/ 182 w 353"/>
              <a:gd name="T15" fmla="*/ 238 h 353"/>
              <a:gd name="T16" fmla="*/ 182 w 353"/>
              <a:gd name="T17" fmla="*/ 238 h 353"/>
              <a:gd name="T18" fmla="*/ 316 w 353"/>
              <a:gd name="T19" fmla="*/ 98 h 353"/>
              <a:gd name="T20" fmla="*/ 316 w 353"/>
              <a:gd name="T21" fmla="*/ 98 h 353"/>
              <a:gd name="T22" fmla="*/ 328 w 353"/>
              <a:gd name="T23" fmla="*/ 86 h 353"/>
              <a:gd name="T24" fmla="*/ 327 w 353"/>
              <a:gd name="T25" fmla="*/ 86 h 353"/>
              <a:gd name="T26" fmla="*/ 351 w 353"/>
              <a:gd name="T27" fmla="*/ 62 h 353"/>
              <a:gd name="T28" fmla="*/ 351 w 353"/>
              <a:gd name="T29" fmla="*/ 62 h 353"/>
              <a:gd name="T30" fmla="*/ 353 w 353"/>
              <a:gd name="T31" fmla="*/ 56 h 353"/>
              <a:gd name="T32" fmla="*/ 345 w 353"/>
              <a:gd name="T33" fmla="*/ 48 h 353"/>
              <a:gd name="T34" fmla="*/ 339 w 353"/>
              <a:gd name="T35" fmla="*/ 51 h 353"/>
              <a:gd name="T36" fmla="*/ 339 w 353"/>
              <a:gd name="T37" fmla="*/ 51 h 353"/>
              <a:gd name="T38" fmla="*/ 318 w 353"/>
              <a:gd name="T39" fmla="*/ 72 h 353"/>
              <a:gd name="T40" fmla="*/ 318 w 353"/>
              <a:gd name="T41" fmla="*/ 72 h 353"/>
              <a:gd name="T42" fmla="*/ 307 w 353"/>
              <a:gd name="T43" fmla="*/ 84 h 353"/>
              <a:gd name="T44" fmla="*/ 307 w 353"/>
              <a:gd name="T45" fmla="*/ 84 h 353"/>
              <a:gd name="T46" fmla="*/ 176 w 353"/>
              <a:gd name="T47" fmla="*/ 221 h 353"/>
              <a:gd name="T48" fmla="*/ 339 w 353"/>
              <a:gd name="T49" fmla="*/ 109 h 353"/>
              <a:gd name="T50" fmla="*/ 327 w 353"/>
              <a:gd name="T51" fmla="*/ 109 h 353"/>
              <a:gd name="T52" fmla="*/ 325 w 353"/>
              <a:gd name="T53" fmla="*/ 117 h 353"/>
              <a:gd name="T54" fmla="*/ 325 w 353"/>
              <a:gd name="T55" fmla="*/ 117 h 353"/>
              <a:gd name="T56" fmla="*/ 337 w 353"/>
              <a:gd name="T57" fmla="*/ 177 h 353"/>
              <a:gd name="T58" fmla="*/ 176 w 353"/>
              <a:gd name="T59" fmla="*/ 337 h 353"/>
              <a:gd name="T60" fmla="*/ 16 w 353"/>
              <a:gd name="T61" fmla="*/ 177 h 353"/>
              <a:gd name="T62" fmla="*/ 176 w 353"/>
              <a:gd name="T63" fmla="*/ 16 h 353"/>
              <a:gd name="T64" fmla="*/ 292 w 353"/>
              <a:gd name="T65" fmla="*/ 65 h 353"/>
              <a:gd name="T66" fmla="*/ 292 w 353"/>
              <a:gd name="T67" fmla="*/ 65 h 353"/>
              <a:gd name="T68" fmla="*/ 303 w 353"/>
              <a:gd name="T69" fmla="*/ 65 h 353"/>
              <a:gd name="T70" fmla="*/ 303 w 353"/>
              <a:gd name="T71" fmla="*/ 54 h 353"/>
              <a:gd name="T72" fmla="*/ 302 w 353"/>
              <a:gd name="T73" fmla="*/ 53 h 353"/>
              <a:gd name="T74" fmla="*/ 176 w 353"/>
              <a:gd name="T75" fmla="*/ 0 h 353"/>
              <a:gd name="T76" fmla="*/ 0 w 353"/>
              <a:gd name="T77" fmla="*/ 177 h 353"/>
              <a:gd name="T78" fmla="*/ 176 w 353"/>
              <a:gd name="T79" fmla="*/ 353 h 353"/>
              <a:gd name="T80" fmla="*/ 353 w 353"/>
              <a:gd name="T81" fmla="*/ 177 h 353"/>
              <a:gd name="T82" fmla="*/ 341 w 353"/>
              <a:gd name="T83" fmla="*/ 112 h 353"/>
              <a:gd name="T84" fmla="*/ 339 w 353"/>
              <a:gd name="T85" fmla="*/ 109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53" h="353">
                <a:moveTo>
                  <a:pt x="176" y="221"/>
                </a:moveTo>
                <a:cubicBezTo>
                  <a:pt x="102" y="147"/>
                  <a:pt x="102" y="147"/>
                  <a:pt x="102" y="147"/>
                </a:cubicBezTo>
                <a:cubicBezTo>
                  <a:pt x="100" y="146"/>
                  <a:pt x="98" y="145"/>
                  <a:pt x="96" y="145"/>
                </a:cubicBezTo>
                <a:cubicBezTo>
                  <a:pt x="91" y="145"/>
                  <a:pt x="88" y="148"/>
                  <a:pt x="88" y="153"/>
                </a:cubicBezTo>
                <a:cubicBezTo>
                  <a:pt x="88" y="155"/>
                  <a:pt x="89" y="157"/>
                  <a:pt x="90" y="158"/>
                </a:cubicBezTo>
                <a:cubicBezTo>
                  <a:pt x="170" y="239"/>
                  <a:pt x="170" y="239"/>
                  <a:pt x="170" y="239"/>
                </a:cubicBezTo>
                <a:cubicBezTo>
                  <a:pt x="172" y="240"/>
                  <a:pt x="174" y="241"/>
                  <a:pt x="176" y="241"/>
                </a:cubicBezTo>
                <a:cubicBezTo>
                  <a:pt x="178" y="241"/>
                  <a:pt x="180" y="240"/>
                  <a:pt x="182" y="238"/>
                </a:cubicBezTo>
                <a:cubicBezTo>
                  <a:pt x="182" y="238"/>
                  <a:pt x="182" y="238"/>
                  <a:pt x="182" y="23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28" y="86"/>
                  <a:pt x="328" y="86"/>
                  <a:pt x="328" y="86"/>
                </a:cubicBezTo>
                <a:cubicBezTo>
                  <a:pt x="328" y="86"/>
                  <a:pt x="328" y="86"/>
                  <a:pt x="327" y="86"/>
                </a:cubicBezTo>
                <a:cubicBezTo>
                  <a:pt x="351" y="62"/>
                  <a:pt x="351" y="62"/>
                  <a:pt x="351" y="62"/>
                </a:cubicBezTo>
                <a:cubicBezTo>
                  <a:pt x="351" y="62"/>
                  <a:pt x="351" y="62"/>
                  <a:pt x="351" y="62"/>
                </a:cubicBezTo>
                <a:cubicBezTo>
                  <a:pt x="352" y="60"/>
                  <a:pt x="353" y="58"/>
                  <a:pt x="353" y="56"/>
                </a:cubicBezTo>
                <a:cubicBezTo>
                  <a:pt x="353" y="52"/>
                  <a:pt x="349" y="48"/>
                  <a:pt x="345" y="48"/>
                </a:cubicBezTo>
                <a:cubicBezTo>
                  <a:pt x="342" y="48"/>
                  <a:pt x="340" y="49"/>
                  <a:pt x="339" y="51"/>
                </a:cubicBezTo>
                <a:cubicBezTo>
                  <a:pt x="339" y="51"/>
                  <a:pt x="339" y="51"/>
                  <a:pt x="339" y="51"/>
                </a:cubicBezTo>
                <a:cubicBezTo>
                  <a:pt x="318" y="72"/>
                  <a:pt x="318" y="72"/>
                  <a:pt x="318" y="72"/>
                </a:cubicBezTo>
                <a:cubicBezTo>
                  <a:pt x="318" y="72"/>
                  <a:pt x="318" y="72"/>
                  <a:pt x="318" y="72"/>
                </a:cubicBezTo>
                <a:cubicBezTo>
                  <a:pt x="307" y="84"/>
                  <a:pt x="307" y="84"/>
                  <a:pt x="307" y="84"/>
                </a:cubicBezTo>
                <a:cubicBezTo>
                  <a:pt x="307" y="84"/>
                  <a:pt x="307" y="84"/>
                  <a:pt x="307" y="84"/>
                </a:cubicBezTo>
                <a:lnTo>
                  <a:pt x="176" y="221"/>
                </a:lnTo>
                <a:close/>
                <a:moveTo>
                  <a:pt x="339" y="109"/>
                </a:moveTo>
                <a:cubicBezTo>
                  <a:pt x="335" y="106"/>
                  <a:pt x="330" y="106"/>
                  <a:pt x="327" y="109"/>
                </a:cubicBezTo>
                <a:cubicBezTo>
                  <a:pt x="325" y="111"/>
                  <a:pt x="324" y="115"/>
                  <a:pt x="325" y="117"/>
                </a:cubicBezTo>
                <a:cubicBezTo>
                  <a:pt x="325" y="117"/>
                  <a:pt x="325" y="117"/>
                  <a:pt x="325" y="117"/>
                </a:cubicBezTo>
                <a:cubicBezTo>
                  <a:pt x="333" y="136"/>
                  <a:pt x="337" y="156"/>
                  <a:pt x="337" y="177"/>
                </a:cubicBezTo>
                <a:cubicBezTo>
                  <a:pt x="337" y="265"/>
                  <a:pt x="265" y="337"/>
                  <a:pt x="176" y="337"/>
                </a:cubicBezTo>
                <a:cubicBezTo>
                  <a:pt x="88" y="337"/>
                  <a:pt x="16" y="265"/>
                  <a:pt x="16" y="177"/>
                </a:cubicBezTo>
                <a:cubicBezTo>
                  <a:pt x="16" y="88"/>
                  <a:pt x="88" y="16"/>
                  <a:pt x="176" y="16"/>
                </a:cubicBezTo>
                <a:cubicBezTo>
                  <a:pt x="222" y="16"/>
                  <a:pt x="262" y="35"/>
                  <a:pt x="292" y="65"/>
                </a:cubicBezTo>
                <a:cubicBezTo>
                  <a:pt x="292" y="65"/>
                  <a:pt x="292" y="65"/>
                  <a:pt x="292" y="65"/>
                </a:cubicBezTo>
                <a:cubicBezTo>
                  <a:pt x="295" y="68"/>
                  <a:pt x="300" y="68"/>
                  <a:pt x="303" y="65"/>
                </a:cubicBezTo>
                <a:cubicBezTo>
                  <a:pt x="306" y="62"/>
                  <a:pt x="306" y="57"/>
                  <a:pt x="303" y="54"/>
                </a:cubicBezTo>
                <a:cubicBezTo>
                  <a:pt x="302" y="53"/>
                  <a:pt x="302" y="53"/>
                  <a:pt x="302" y="53"/>
                </a:cubicBezTo>
                <a:cubicBezTo>
                  <a:pt x="270" y="20"/>
                  <a:pt x="225" y="0"/>
                  <a:pt x="176" y="0"/>
                </a:cubicBezTo>
                <a:cubicBezTo>
                  <a:pt x="79" y="0"/>
                  <a:pt x="0" y="79"/>
                  <a:pt x="0" y="177"/>
                </a:cubicBezTo>
                <a:cubicBezTo>
                  <a:pt x="0" y="274"/>
                  <a:pt x="79" y="353"/>
                  <a:pt x="176" y="353"/>
                </a:cubicBezTo>
                <a:cubicBezTo>
                  <a:pt x="274" y="353"/>
                  <a:pt x="353" y="274"/>
                  <a:pt x="353" y="177"/>
                </a:cubicBezTo>
                <a:cubicBezTo>
                  <a:pt x="353" y="154"/>
                  <a:pt x="348" y="132"/>
                  <a:pt x="341" y="112"/>
                </a:cubicBezTo>
                <a:cubicBezTo>
                  <a:pt x="340" y="111"/>
                  <a:pt x="340" y="110"/>
                  <a:pt x="339" y="109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6" name="Freeform 5"/>
          <p:cNvSpPr>
            <a:spLocks noEditPoints="1"/>
          </p:cNvSpPr>
          <p:nvPr/>
        </p:nvSpPr>
        <p:spPr bwMode="auto">
          <a:xfrm>
            <a:off x="3233940" y="3002759"/>
            <a:ext cx="238960" cy="238960"/>
          </a:xfrm>
          <a:custGeom>
            <a:avLst/>
            <a:gdLst>
              <a:gd name="T0" fmla="*/ 176 w 353"/>
              <a:gd name="T1" fmla="*/ 221 h 353"/>
              <a:gd name="T2" fmla="*/ 102 w 353"/>
              <a:gd name="T3" fmla="*/ 147 h 353"/>
              <a:gd name="T4" fmla="*/ 96 w 353"/>
              <a:gd name="T5" fmla="*/ 145 h 353"/>
              <a:gd name="T6" fmla="*/ 88 w 353"/>
              <a:gd name="T7" fmla="*/ 153 h 353"/>
              <a:gd name="T8" fmla="*/ 90 w 353"/>
              <a:gd name="T9" fmla="*/ 158 h 353"/>
              <a:gd name="T10" fmla="*/ 170 w 353"/>
              <a:gd name="T11" fmla="*/ 239 h 353"/>
              <a:gd name="T12" fmla="*/ 176 w 353"/>
              <a:gd name="T13" fmla="*/ 241 h 353"/>
              <a:gd name="T14" fmla="*/ 182 w 353"/>
              <a:gd name="T15" fmla="*/ 238 h 353"/>
              <a:gd name="T16" fmla="*/ 182 w 353"/>
              <a:gd name="T17" fmla="*/ 238 h 353"/>
              <a:gd name="T18" fmla="*/ 316 w 353"/>
              <a:gd name="T19" fmla="*/ 98 h 353"/>
              <a:gd name="T20" fmla="*/ 316 w 353"/>
              <a:gd name="T21" fmla="*/ 98 h 353"/>
              <a:gd name="T22" fmla="*/ 328 w 353"/>
              <a:gd name="T23" fmla="*/ 86 h 353"/>
              <a:gd name="T24" fmla="*/ 327 w 353"/>
              <a:gd name="T25" fmla="*/ 86 h 353"/>
              <a:gd name="T26" fmla="*/ 351 w 353"/>
              <a:gd name="T27" fmla="*/ 62 h 353"/>
              <a:gd name="T28" fmla="*/ 351 w 353"/>
              <a:gd name="T29" fmla="*/ 62 h 353"/>
              <a:gd name="T30" fmla="*/ 353 w 353"/>
              <a:gd name="T31" fmla="*/ 56 h 353"/>
              <a:gd name="T32" fmla="*/ 345 w 353"/>
              <a:gd name="T33" fmla="*/ 48 h 353"/>
              <a:gd name="T34" fmla="*/ 339 w 353"/>
              <a:gd name="T35" fmla="*/ 51 h 353"/>
              <a:gd name="T36" fmla="*/ 339 w 353"/>
              <a:gd name="T37" fmla="*/ 51 h 353"/>
              <a:gd name="T38" fmla="*/ 318 w 353"/>
              <a:gd name="T39" fmla="*/ 72 h 353"/>
              <a:gd name="T40" fmla="*/ 318 w 353"/>
              <a:gd name="T41" fmla="*/ 72 h 353"/>
              <a:gd name="T42" fmla="*/ 307 w 353"/>
              <a:gd name="T43" fmla="*/ 84 h 353"/>
              <a:gd name="T44" fmla="*/ 307 w 353"/>
              <a:gd name="T45" fmla="*/ 84 h 353"/>
              <a:gd name="T46" fmla="*/ 176 w 353"/>
              <a:gd name="T47" fmla="*/ 221 h 353"/>
              <a:gd name="T48" fmla="*/ 339 w 353"/>
              <a:gd name="T49" fmla="*/ 109 h 353"/>
              <a:gd name="T50" fmla="*/ 327 w 353"/>
              <a:gd name="T51" fmla="*/ 109 h 353"/>
              <a:gd name="T52" fmla="*/ 325 w 353"/>
              <a:gd name="T53" fmla="*/ 117 h 353"/>
              <a:gd name="T54" fmla="*/ 325 w 353"/>
              <a:gd name="T55" fmla="*/ 117 h 353"/>
              <a:gd name="T56" fmla="*/ 337 w 353"/>
              <a:gd name="T57" fmla="*/ 177 h 353"/>
              <a:gd name="T58" fmla="*/ 176 w 353"/>
              <a:gd name="T59" fmla="*/ 337 h 353"/>
              <a:gd name="T60" fmla="*/ 16 w 353"/>
              <a:gd name="T61" fmla="*/ 177 h 353"/>
              <a:gd name="T62" fmla="*/ 176 w 353"/>
              <a:gd name="T63" fmla="*/ 16 h 353"/>
              <a:gd name="T64" fmla="*/ 292 w 353"/>
              <a:gd name="T65" fmla="*/ 65 h 353"/>
              <a:gd name="T66" fmla="*/ 292 w 353"/>
              <a:gd name="T67" fmla="*/ 65 h 353"/>
              <a:gd name="T68" fmla="*/ 303 w 353"/>
              <a:gd name="T69" fmla="*/ 65 h 353"/>
              <a:gd name="T70" fmla="*/ 303 w 353"/>
              <a:gd name="T71" fmla="*/ 54 h 353"/>
              <a:gd name="T72" fmla="*/ 302 w 353"/>
              <a:gd name="T73" fmla="*/ 53 h 353"/>
              <a:gd name="T74" fmla="*/ 176 w 353"/>
              <a:gd name="T75" fmla="*/ 0 h 353"/>
              <a:gd name="T76" fmla="*/ 0 w 353"/>
              <a:gd name="T77" fmla="*/ 177 h 353"/>
              <a:gd name="T78" fmla="*/ 176 w 353"/>
              <a:gd name="T79" fmla="*/ 353 h 353"/>
              <a:gd name="T80" fmla="*/ 353 w 353"/>
              <a:gd name="T81" fmla="*/ 177 h 353"/>
              <a:gd name="T82" fmla="*/ 341 w 353"/>
              <a:gd name="T83" fmla="*/ 112 h 353"/>
              <a:gd name="T84" fmla="*/ 339 w 353"/>
              <a:gd name="T85" fmla="*/ 109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53" h="353">
                <a:moveTo>
                  <a:pt x="176" y="221"/>
                </a:moveTo>
                <a:cubicBezTo>
                  <a:pt x="102" y="147"/>
                  <a:pt x="102" y="147"/>
                  <a:pt x="102" y="147"/>
                </a:cubicBezTo>
                <a:cubicBezTo>
                  <a:pt x="100" y="146"/>
                  <a:pt x="98" y="145"/>
                  <a:pt x="96" y="145"/>
                </a:cubicBezTo>
                <a:cubicBezTo>
                  <a:pt x="91" y="145"/>
                  <a:pt x="88" y="148"/>
                  <a:pt x="88" y="153"/>
                </a:cubicBezTo>
                <a:cubicBezTo>
                  <a:pt x="88" y="155"/>
                  <a:pt x="89" y="157"/>
                  <a:pt x="90" y="158"/>
                </a:cubicBezTo>
                <a:cubicBezTo>
                  <a:pt x="170" y="239"/>
                  <a:pt x="170" y="239"/>
                  <a:pt x="170" y="239"/>
                </a:cubicBezTo>
                <a:cubicBezTo>
                  <a:pt x="172" y="240"/>
                  <a:pt x="174" y="241"/>
                  <a:pt x="176" y="241"/>
                </a:cubicBezTo>
                <a:cubicBezTo>
                  <a:pt x="178" y="241"/>
                  <a:pt x="180" y="240"/>
                  <a:pt x="182" y="238"/>
                </a:cubicBezTo>
                <a:cubicBezTo>
                  <a:pt x="182" y="238"/>
                  <a:pt x="182" y="238"/>
                  <a:pt x="182" y="23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28" y="86"/>
                  <a:pt x="328" y="86"/>
                  <a:pt x="328" y="86"/>
                </a:cubicBezTo>
                <a:cubicBezTo>
                  <a:pt x="328" y="86"/>
                  <a:pt x="328" y="86"/>
                  <a:pt x="327" y="86"/>
                </a:cubicBezTo>
                <a:cubicBezTo>
                  <a:pt x="351" y="62"/>
                  <a:pt x="351" y="62"/>
                  <a:pt x="351" y="62"/>
                </a:cubicBezTo>
                <a:cubicBezTo>
                  <a:pt x="351" y="62"/>
                  <a:pt x="351" y="62"/>
                  <a:pt x="351" y="62"/>
                </a:cubicBezTo>
                <a:cubicBezTo>
                  <a:pt x="352" y="60"/>
                  <a:pt x="353" y="58"/>
                  <a:pt x="353" y="56"/>
                </a:cubicBezTo>
                <a:cubicBezTo>
                  <a:pt x="353" y="52"/>
                  <a:pt x="349" y="48"/>
                  <a:pt x="345" y="48"/>
                </a:cubicBezTo>
                <a:cubicBezTo>
                  <a:pt x="342" y="48"/>
                  <a:pt x="340" y="49"/>
                  <a:pt x="339" y="51"/>
                </a:cubicBezTo>
                <a:cubicBezTo>
                  <a:pt x="339" y="51"/>
                  <a:pt x="339" y="51"/>
                  <a:pt x="339" y="51"/>
                </a:cubicBezTo>
                <a:cubicBezTo>
                  <a:pt x="318" y="72"/>
                  <a:pt x="318" y="72"/>
                  <a:pt x="318" y="72"/>
                </a:cubicBezTo>
                <a:cubicBezTo>
                  <a:pt x="318" y="72"/>
                  <a:pt x="318" y="72"/>
                  <a:pt x="318" y="72"/>
                </a:cubicBezTo>
                <a:cubicBezTo>
                  <a:pt x="307" y="84"/>
                  <a:pt x="307" y="84"/>
                  <a:pt x="307" y="84"/>
                </a:cubicBezTo>
                <a:cubicBezTo>
                  <a:pt x="307" y="84"/>
                  <a:pt x="307" y="84"/>
                  <a:pt x="307" y="84"/>
                </a:cubicBezTo>
                <a:lnTo>
                  <a:pt x="176" y="221"/>
                </a:lnTo>
                <a:close/>
                <a:moveTo>
                  <a:pt x="339" y="109"/>
                </a:moveTo>
                <a:cubicBezTo>
                  <a:pt x="335" y="106"/>
                  <a:pt x="330" y="106"/>
                  <a:pt x="327" y="109"/>
                </a:cubicBezTo>
                <a:cubicBezTo>
                  <a:pt x="325" y="111"/>
                  <a:pt x="324" y="115"/>
                  <a:pt x="325" y="117"/>
                </a:cubicBezTo>
                <a:cubicBezTo>
                  <a:pt x="325" y="117"/>
                  <a:pt x="325" y="117"/>
                  <a:pt x="325" y="117"/>
                </a:cubicBezTo>
                <a:cubicBezTo>
                  <a:pt x="333" y="136"/>
                  <a:pt x="337" y="156"/>
                  <a:pt x="337" y="177"/>
                </a:cubicBezTo>
                <a:cubicBezTo>
                  <a:pt x="337" y="265"/>
                  <a:pt x="265" y="337"/>
                  <a:pt x="176" y="337"/>
                </a:cubicBezTo>
                <a:cubicBezTo>
                  <a:pt x="88" y="337"/>
                  <a:pt x="16" y="265"/>
                  <a:pt x="16" y="177"/>
                </a:cubicBezTo>
                <a:cubicBezTo>
                  <a:pt x="16" y="88"/>
                  <a:pt x="88" y="16"/>
                  <a:pt x="176" y="16"/>
                </a:cubicBezTo>
                <a:cubicBezTo>
                  <a:pt x="222" y="16"/>
                  <a:pt x="262" y="35"/>
                  <a:pt x="292" y="65"/>
                </a:cubicBezTo>
                <a:cubicBezTo>
                  <a:pt x="292" y="65"/>
                  <a:pt x="292" y="65"/>
                  <a:pt x="292" y="65"/>
                </a:cubicBezTo>
                <a:cubicBezTo>
                  <a:pt x="295" y="68"/>
                  <a:pt x="300" y="68"/>
                  <a:pt x="303" y="65"/>
                </a:cubicBezTo>
                <a:cubicBezTo>
                  <a:pt x="306" y="62"/>
                  <a:pt x="306" y="57"/>
                  <a:pt x="303" y="54"/>
                </a:cubicBezTo>
                <a:cubicBezTo>
                  <a:pt x="302" y="53"/>
                  <a:pt x="302" y="53"/>
                  <a:pt x="302" y="53"/>
                </a:cubicBezTo>
                <a:cubicBezTo>
                  <a:pt x="270" y="20"/>
                  <a:pt x="225" y="0"/>
                  <a:pt x="176" y="0"/>
                </a:cubicBezTo>
                <a:cubicBezTo>
                  <a:pt x="79" y="0"/>
                  <a:pt x="0" y="79"/>
                  <a:pt x="0" y="177"/>
                </a:cubicBezTo>
                <a:cubicBezTo>
                  <a:pt x="0" y="274"/>
                  <a:pt x="79" y="353"/>
                  <a:pt x="176" y="353"/>
                </a:cubicBezTo>
                <a:cubicBezTo>
                  <a:pt x="274" y="353"/>
                  <a:pt x="353" y="274"/>
                  <a:pt x="353" y="177"/>
                </a:cubicBezTo>
                <a:cubicBezTo>
                  <a:pt x="353" y="154"/>
                  <a:pt x="348" y="132"/>
                  <a:pt x="341" y="112"/>
                </a:cubicBezTo>
                <a:cubicBezTo>
                  <a:pt x="340" y="111"/>
                  <a:pt x="340" y="110"/>
                  <a:pt x="339" y="109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7" name="Freeform 6"/>
          <p:cNvSpPr>
            <a:spLocks noEditPoints="1"/>
          </p:cNvSpPr>
          <p:nvPr/>
        </p:nvSpPr>
        <p:spPr bwMode="auto">
          <a:xfrm>
            <a:off x="3233940" y="3918126"/>
            <a:ext cx="238960" cy="238960"/>
          </a:xfrm>
          <a:custGeom>
            <a:avLst/>
            <a:gdLst>
              <a:gd name="T0" fmla="*/ 176 w 353"/>
              <a:gd name="T1" fmla="*/ 221 h 353"/>
              <a:gd name="T2" fmla="*/ 102 w 353"/>
              <a:gd name="T3" fmla="*/ 147 h 353"/>
              <a:gd name="T4" fmla="*/ 96 w 353"/>
              <a:gd name="T5" fmla="*/ 145 h 353"/>
              <a:gd name="T6" fmla="*/ 88 w 353"/>
              <a:gd name="T7" fmla="*/ 153 h 353"/>
              <a:gd name="T8" fmla="*/ 90 w 353"/>
              <a:gd name="T9" fmla="*/ 158 h 353"/>
              <a:gd name="T10" fmla="*/ 170 w 353"/>
              <a:gd name="T11" fmla="*/ 239 h 353"/>
              <a:gd name="T12" fmla="*/ 176 w 353"/>
              <a:gd name="T13" fmla="*/ 241 h 353"/>
              <a:gd name="T14" fmla="*/ 182 w 353"/>
              <a:gd name="T15" fmla="*/ 238 h 353"/>
              <a:gd name="T16" fmla="*/ 182 w 353"/>
              <a:gd name="T17" fmla="*/ 238 h 353"/>
              <a:gd name="T18" fmla="*/ 316 w 353"/>
              <a:gd name="T19" fmla="*/ 98 h 353"/>
              <a:gd name="T20" fmla="*/ 316 w 353"/>
              <a:gd name="T21" fmla="*/ 98 h 353"/>
              <a:gd name="T22" fmla="*/ 328 w 353"/>
              <a:gd name="T23" fmla="*/ 86 h 353"/>
              <a:gd name="T24" fmla="*/ 327 w 353"/>
              <a:gd name="T25" fmla="*/ 86 h 353"/>
              <a:gd name="T26" fmla="*/ 351 w 353"/>
              <a:gd name="T27" fmla="*/ 62 h 353"/>
              <a:gd name="T28" fmla="*/ 351 w 353"/>
              <a:gd name="T29" fmla="*/ 62 h 353"/>
              <a:gd name="T30" fmla="*/ 353 w 353"/>
              <a:gd name="T31" fmla="*/ 56 h 353"/>
              <a:gd name="T32" fmla="*/ 345 w 353"/>
              <a:gd name="T33" fmla="*/ 48 h 353"/>
              <a:gd name="T34" fmla="*/ 339 w 353"/>
              <a:gd name="T35" fmla="*/ 51 h 353"/>
              <a:gd name="T36" fmla="*/ 339 w 353"/>
              <a:gd name="T37" fmla="*/ 51 h 353"/>
              <a:gd name="T38" fmla="*/ 318 w 353"/>
              <a:gd name="T39" fmla="*/ 72 h 353"/>
              <a:gd name="T40" fmla="*/ 318 w 353"/>
              <a:gd name="T41" fmla="*/ 72 h 353"/>
              <a:gd name="T42" fmla="*/ 307 w 353"/>
              <a:gd name="T43" fmla="*/ 84 h 353"/>
              <a:gd name="T44" fmla="*/ 307 w 353"/>
              <a:gd name="T45" fmla="*/ 84 h 353"/>
              <a:gd name="T46" fmla="*/ 176 w 353"/>
              <a:gd name="T47" fmla="*/ 221 h 353"/>
              <a:gd name="T48" fmla="*/ 339 w 353"/>
              <a:gd name="T49" fmla="*/ 109 h 353"/>
              <a:gd name="T50" fmla="*/ 327 w 353"/>
              <a:gd name="T51" fmla="*/ 109 h 353"/>
              <a:gd name="T52" fmla="*/ 325 w 353"/>
              <a:gd name="T53" fmla="*/ 117 h 353"/>
              <a:gd name="T54" fmla="*/ 325 w 353"/>
              <a:gd name="T55" fmla="*/ 117 h 353"/>
              <a:gd name="T56" fmla="*/ 337 w 353"/>
              <a:gd name="T57" fmla="*/ 177 h 353"/>
              <a:gd name="T58" fmla="*/ 176 w 353"/>
              <a:gd name="T59" fmla="*/ 337 h 353"/>
              <a:gd name="T60" fmla="*/ 16 w 353"/>
              <a:gd name="T61" fmla="*/ 177 h 353"/>
              <a:gd name="T62" fmla="*/ 176 w 353"/>
              <a:gd name="T63" fmla="*/ 16 h 353"/>
              <a:gd name="T64" fmla="*/ 292 w 353"/>
              <a:gd name="T65" fmla="*/ 65 h 353"/>
              <a:gd name="T66" fmla="*/ 292 w 353"/>
              <a:gd name="T67" fmla="*/ 65 h 353"/>
              <a:gd name="T68" fmla="*/ 303 w 353"/>
              <a:gd name="T69" fmla="*/ 65 h 353"/>
              <a:gd name="T70" fmla="*/ 303 w 353"/>
              <a:gd name="T71" fmla="*/ 54 h 353"/>
              <a:gd name="T72" fmla="*/ 302 w 353"/>
              <a:gd name="T73" fmla="*/ 53 h 353"/>
              <a:gd name="T74" fmla="*/ 176 w 353"/>
              <a:gd name="T75" fmla="*/ 0 h 353"/>
              <a:gd name="T76" fmla="*/ 0 w 353"/>
              <a:gd name="T77" fmla="*/ 177 h 353"/>
              <a:gd name="T78" fmla="*/ 176 w 353"/>
              <a:gd name="T79" fmla="*/ 353 h 353"/>
              <a:gd name="T80" fmla="*/ 353 w 353"/>
              <a:gd name="T81" fmla="*/ 177 h 353"/>
              <a:gd name="T82" fmla="*/ 341 w 353"/>
              <a:gd name="T83" fmla="*/ 112 h 353"/>
              <a:gd name="T84" fmla="*/ 339 w 353"/>
              <a:gd name="T85" fmla="*/ 109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53" h="353">
                <a:moveTo>
                  <a:pt x="176" y="221"/>
                </a:moveTo>
                <a:cubicBezTo>
                  <a:pt x="102" y="147"/>
                  <a:pt x="102" y="147"/>
                  <a:pt x="102" y="147"/>
                </a:cubicBezTo>
                <a:cubicBezTo>
                  <a:pt x="100" y="146"/>
                  <a:pt x="98" y="145"/>
                  <a:pt x="96" y="145"/>
                </a:cubicBezTo>
                <a:cubicBezTo>
                  <a:pt x="91" y="145"/>
                  <a:pt x="88" y="148"/>
                  <a:pt x="88" y="153"/>
                </a:cubicBezTo>
                <a:cubicBezTo>
                  <a:pt x="88" y="155"/>
                  <a:pt x="89" y="157"/>
                  <a:pt x="90" y="158"/>
                </a:cubicBezTo>
                <a:cubicBezTo>
                  <a:pt x="170" y="239"/>
                  <a:pt x="170" y="239"/>
                  <a:pt x="170" y="239"/>
                </a:cubicBezTo>
                <a:cubicBezTo>
                  <a:pt x="172" y="240"/>
                  <a:pt x="174" y="241"/>
                  <a:pt x="176" y="241"/>
                </a:cubicBezTo>
                <a:cubicBezTo>
                  <a:pt x="178" y="241"/>
                  <a:pt x="180" y="240"/>
                  <a:pt x="182" y="238"/>
                </a:cubicBezTo>
                <a:cubicBezTo>
                  <a:pt x="182" y="238"/>
                  <a:pt x="182" y="238"/>
                  <a:pt x="182" y="23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28" y="86"/>
                  <a:pt x="328" y="86"/>
                  <a:pt x="328" y="86"/>
                </a:cubicBezTo>
                <a:cubicBezTo>
                  <a:pt x="328" y="86"/>
                  <a:pt x="328" y="86"/>
                  <a:pt x="327" y="86"/>
                </a:cubicBezTo>
                <a:cubicBezTo>
                  <a:pt x="351" y="62"/>
                  <a:pt x="351" y="62"/>
                  <a:pt x="351" y="62"/>
                </a:cubicBezTo>
                <a:cubicBezTo>
                  <a:pt x="351" y="62"/>
                  <a:pt x="351" y="62"/>
                  <a:pt x="351" y="62"/>
                </a:cubicBezTo>
                <a:cubicBezTo>
                  <a:pt x="352" y="60"/>
                  <a:pt x="353" y="58"/>
                  <a:pt x="353" y="56"/>
                </a:cubicBezTo>
                <a:cubicBezTo>
                  <a:pt x="353" y="52"/>
                  <a:pt x="349" y="48"/>
                  <a:pt x="345" y="48"/>
                </a:cubicBezTo>
                <a:cubicBezTo>
                  <a:pt x="342" y="48"/>
                  <a:pt x="340" y="49"/>
                  <a:pt x="339" y="51"/>
                </a:cubicBezTo>
                <a:cubicBezTo>
                  <a:pt x="339" y="51"/>
                  <a:pt x="339" y="51"/>
                  <a:pt x="339" y="51"/>
                </a:cubicBezTo>
                <a:cubicBezTo>
                  <a:pt x="318" y="72"/>
                  <a:pt x="318" y="72"/>
                  <a:pt x="318" y="72"/>
                </a:cubicBezTo>
                <a:cubicBezTo>
                  <a:pt x="318" y="72"/>
                  <a:pt x="318" y="72"/>
                  <a:pt x="318" y="72"/>
                </a:cubicBezTo>
                <a:cubicBezTo>
                  <a:pt x="307" y="84"/>
                  <a:pt x="307" y="84"/>
                  <a:pt x="307" y="84"/>
                </a:cubicBezTo>
                <a:cubicBezTo>
                  <a:pt x="307" y="84"/>
                  <a:pt x="307" y="84"/>
                  <a:pt x="307" y="84"/>
                </a:cubicBezTo>
                <a:lnTo>
                  <a:pt x="176" y="221"/>
                </a:lnTo>
                <a:close/>
                <a:moveTo>
                  <a:pt x="339" y="109"/>
                </a:moveTo>
                <a:cubicBezTo>
                  <a:pt x="335" y="106"/>
                  <a:pt x="330" y="106"/>
                  <a:pt x="327" y="109"/>
                </a:cubicBezTo>
                <a:cubicBezTo>
                  <a:pt x="325" y="111"/>
                  <a:pt x="324" y="115"/>
                  <a:pt x="325" y="117"/>
                </a:cubicBezTo>
                <a:cubicBezTo>
                  <a:pt x="325" y="117"/>
                  <a:pt x="325" y="117"/>
                  <a:pt x="325" y="117"/>
                </a:cubicBezTo>
                <a:cubicBezTo>
                  <a:pt x="333" y="136"/>
                  <a:pt x="337" y="156"/>
                  <a:pt x="337" y="177"/>
                </a:cubicBezTo>
                <a:cubicBezTo>
                  <a:pt x="337" y="265"/>
                  <a:pt x="265" y="337"/>
                  <a:pt x="176" y="337"/>
                </a:cubicBezTo>
                <a:cubicBezTo>
                  <a:pt x="88" y="337"/>
                  <a:pt x="16" y="265"/>
                  <a:pt x="16" y="177"/>
                </a:cubicBezTo>
                <a:cubicBezTo>
                  <a:pt x="16" y="88"/>
                  <a:pt x="88" y="16"/>
                  <a:pt x="176" y="16"/>
                </a:cubicBezTo>
                <a:cubicBezTo>
                  <a:pt x="222" y="16"/>
                  <a:pt x="262" y="35"/>
                  <a:pt x="292" y="65"/>
                </a:cubicBezTo>
                <a:cubicBezTo>
                  <a:pt x="292" y="65"/>
                  <a:pt x="292" y="65"/>
                  <a:pt x="292" y="65"/>
                </a:cubicBezTo>
                <a:cubicBezTo>
                  <a:pt x="295" y="68"/>
                  <a:pt x="300" y="68"/>
                  <a:pt x="303" y="65"/>
                </a:cubicBezTo>
                <a:cubicBezTo>
                  <a:pt x="306" y="62"/>
                  <a:pt x="306" y="57"/>
                  <a:pt x="303" y="54"/>
                </a:cubicBezTo>
                <a:cubicBezTo>
                  <a:pt x="302" y="53"/>
                  <a:pt x="302" y="53"/>
                  <a:pt x="302" y="53"/>
                </a:cubicBezTo>
                <a:cubicBezTo>
                  <a:pt x="270" y="20"/>
                  <a:pt x="225" y="0"/>
                  <a:pt x="176" y="0"/>
                </a:cubicBezTo>
                <a:cubicBezTo>
                  <a:pt x="79" y="0"/>
                  <a:pt x="0" y="79"/>
                  <a:pt x="0" y="177"/>
                </a:cubicBezTo>
                <a:cubicBezTo>
                  <a:pt x="0" y="274"/>
                  <a:pt x="79" y="353"/>
                  <a:pt x="176" y="353"/>
                </a:cubicBezTo>
                <a:cubicBezTo>
                  <a:pt x="274" y="353"/>
                  <a:pt x="353" y="274"/>
                  <a:pt x="353" y="177"/>
                </a:cubicBezTo>
                <a:cubicBezTo>
                  <a:pt x="353" y="154"/>
                  <a:pt x="348" y="132"/>
                  <a:pt x="341" y="112"/>
                </a:cubicBezTo>
                <a:cubicBezTo>
                  <a:pt x="340" y="111"/>
                  <a:pt x="340" y="110"/>
                  <a:pt x="339" y="109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4748807" y="3469484"/>
            <a:ext cx="238960" cy="238960"/>
          </a:xfrm>
          <a:custGeom>
            <a:avLst/>
            <a:gdLst>
              <a:gd name="T0" fmla="*/ 176 w 353"/>
              <a:gd name="T1" fmla="*/ 221 h 353"/>
              <a:gd name="T2" fmla="*/ 102 w 353"/>
              <a:gd name="T3" fmla="*/ 147 h 353"/>
              <a:gd name="T4" fmla="*/ 96 w 353"/>
              <a:gd name="T5" fmla="*/ 145 h 353"/>
              <a:gd name="T6" fmla="*/ 88 w 353"/>
              <a:gd name="T7" fmla="*/ 153 h 353"/>
              <a:gd name="T8" fmla="*/ 90 w 353"/>
              <a:gd name="T9" fmla="*/ 158 h 353"/>
              <a:gd name="T10" fmla="*/ 170 w 353"/>
              <a:gd name="T11" fmla="*/ 239 h 353"/>
              <a:gd name="T12" fmla="*/ 176 w 353"/>
              <a:gd name="T13" fmla="*/ 241 h 353"/>
              <a:gd name="T14" fmla="*/ 182 w 353"/>
              <a:gd name="T15" fmla="*/ 238 h 353"/>
              <a:gd name="T16" fmla="*/ 182 w 353"/>
              <a:gd name="T17" fmla="*/ 238 h 353"/>
              <a:gd name="T18" fmla="*/ 316 w 353"/>
              <a:gd name="T19" fmla="*/ 98 h 353"/>
              <a:gd name="T20" fmla="*/ 316 w 353"/>
              <a:gd name="T21" fmla="*/ 98 h 353"/>
              <a:gd name="T22" fmla="*/ 328 w 353"/>
              <a:gd name="T23" fmla="*/ 86 h 353"/>
              <a:gd name="T24" fmla="*/ 327 w 353"/>
              <a:gd name="T25" fmla="*/ 86 h 353"/>
              <a:gd name="T26" fmla="*/ 351 w 353"/>
              <a:gd name="T27" fmla="*/ 62 h 353"/>
              <a:gd name="T28" fmla="*/ 351 w 353"/>
              <a:gd name="T29" fmla="*/ 62 h 353"/>
              <a:gd name="T30" fmla="*/ 353 w 353"/>
              <a:gd name="T31" fmla="*/ 56 h 353"/>
              <a:gd name="T32" fmla="*/ 345 w 353"/>
              <a:gd name="T33" fmla="*/ 48 h 353"/>
              <a:gd name="T34" fmla="*/ 339 w 353"/>
              <a:gd name="T35" fmla="*/ 51 h 353"/>
              <a:gd name="T36" fmla="*/ 339 w 353"/>
              <a:gd name="T37" fmla="*/ 51 h 353"/>
              <a:gd name="T38" fmla="*/ 318 w 353"/>
              <a:gd name="T39" fmla="*/ 72 h 353"/>
              <a:gd name="T40" fmla="*/ 318 w 353"/>
              <a:gd name="T41" fmla="*/ 72 h 353"/>
              <a:gd name="T42" fmla="*/ 307 w 353"/>
              <a:gd name="T43" fmla="*/ 84 h 353"/>
              <a:gd name="T44" fmla="*/ 307 w 353"/>
              <a:gd name="T45" fmla="*/ 84 h 353"/>
              <a:gd name="T46" fmla="*/ 176 w 353"/>
              <a:gd name="T47" fmla="*/ 221 h 353"/>
              <a:gd name="T48" fmla="*/ 339 w 353"/>
              <a:gd name="T49" fmla="*/ 109 h 353"/>
              <a:gd name="T50" fmla="*/ 327 w 353"/>
              <a:gd name="T51" fmla="*/ 109 h 353"/>
              <a:gd name="T52" fmla="*/ 325 w 353"/>
              <a:gd name="T53" fmla="*/ 117 h 353"/>
              <a:gd name="T54" fmla="*/ 325 w 353"/>
              <a:gd name="T55" fmla="*/ 117 h 353"/>
              <a:gd name="T56" fmla="*/ 337 w 353"/>
              <a:gd name="T57" fmla="*/ 177 h 353"/>
              <a:gd name="T58" fmla="*/ 176 w 353"/>
              <a:gd name="T59" fmla="*/ 337 h 353"/>
              <a:gd name="T60" fmla="*/ 16 w 353"/>
              <a:gd name="T61" fmla="*/ 177 h 353"/>
              <a:gd name="T62" fmla="*/ 176 w 353"/>
              <a:gd name="T63" fmla="*/ 16 h 353"/>
              <a:gd name="T64" fmla="*/ 292 w 353"/>
              <a:gd name="T65" fmla="*/ 65 h 353"/>
              <a:gd name="T66" fmla="*/ 292 w 353"/>
              <a:gd name="T67" fmla="*/ 65 h 353"/>
              <a:gd name="T68" fmla="*/ 303 w 353"/>
              <a:gd name="T69" fmla="*/ 65 h 353"/>
              <a:gd name="T70" fmla="*/ 303 w 353"/>
              <a:gd name="T71" fmla="*/ 54 h 353"/>
              <a:gd name="T72" fmla="*/ 302 w 353"/>
              <a:gd name="T73" fmla="*/ 53 h 353"/>
              <a:gd name="T74" fmla="*/ 176 w 353"/>
              <a:gd name="T75" fmla="*/ 0 h 353"/>
              <a:gd name="T76" fmla="*/ 0 w 353"/>
              <a:gd name="T77" fmla="*/ 177 h 353"/>
              <a:gd name="T78" fmla="*/ 176 w 353"/>
              <a:gd name="T79" fmla="*/ 353 h 353"/>
              <a:gd name="T80" fmla="*/ 353 w 353"/>
              <a:gd name="T81" fmla="*/ 177 h 353"/>
              <a:gd name="T82" fmla="*/ 341 w 353"/>
              <a:gd name="T83" fmla="*/ 112 h 353"/>
              <a:gd name="T84" fmla="*/ 339 w 353"/>
              <a:gd name="T85" fmla="*/ 109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53" h="353">
                <a:moveTo>
                  <a:pt x="176" y="221"/>
                </a:moveTo>
                <a:cubicBezTo>
                  <a:pt x="102" y="147"/>
                  <a:pt x="102" y="147"/>
                  <a:pt x="102" y="147"/>
                </a:cubicBezTo>
                <a:cubicBezTo>
                  <a:pt x="100" y="146"/>
                  <a:pt x="98" y="145"/>
                  <a:pt x="96" y="145"/>
                </a:cubicBezTo>
                <a:cubicBezTo>
                  <a:pt x="91" y="145"/>
                  <a:pt x="88" y="148"/>
                  <a:pt x="88" y="153"/>
                </a:cubicBezTo>
                <a:cubicBezTo>
                  <a:pt x="88" y="155"/>
                  <a:pt x="89" y="157"/>
                  <a:pt x="90" y="158"/>
                </a:cubicBezTo>
                <a:cubicBezTo>
                  <a:pt x="170" y="239"/>
                  <a:pt x="170" y="239"/>
                  <a:pt x="170" y="239"/>
                </a:cubicBezTo>
                <a:cubicBezTo>
                  <a:pt x="172" y="240"/>
                  <a:pt x="174" y="241"/>
                  <a:pt x="176" y="241"/>
                </a:cubicBezTo>
                <a:cubicBezTo>
                  <a:pt x="178" y="241"/>
                  <a:pt x="180" y="240"/>
                  <a:pt x="182" y="238"/>
                </a:cubicBezTo>
                <a:cubicBezTo>
                  <a:pt x="182" y="238"/>
                  <a:pt x="182" y="238"/>
                  <a:pt x="182" y="23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28" y="86"/>
                  <a:pt x="328" y="86"/>
                  <a:pt x="328" y="86"/>
                </a:cubicBezTo>
                <a:cubicBezTo>
                  <a:pt x="328" y="86"/>
                  <a:pt x="328" y="86"/>
                  <a:pt x="327" y="86"/>
                </a:cubicBezTo>
                <a:cubicBezTo>
                  <a:pt x="351" y="62"/>
                  <a:pt x="351" y="62"/>
                  <a:pt x="351" y="62"/>
                </a:cubicBezTo>
                <a:cubicBezTo>
                  <a:pt x="351" y="62"/>
                  <a:pt x="351" y="62"/>
                  <a:pt x="351" y="62"/>
                </a:cubicBezTo>
                <a:cubicBezTo>
                  <a:pt x="352" y="60"/>
                  <a:pt x="353" y="58"/>
                  <a:pt x="353" y="56"/>
                </a:cubicBezTo>
                <a:cubicBezTo>
                  <a:pt x="353" y="52"/>
                  <a:pt x="349" y="48"/>
                  <a:pt x="345" y="48"/>
                </a:cubicBezTo>
                <a:cubicBezTo>
                  <a:pt x="342" y="48"/>
                  <a:pt x="340" y="49"/>
                  <a:pt x="339" y="51"/>
                </a:cubicBezTo>
                <a:cubicBezTo>
                  <a:pt x="339" y="51"/>
                  <a:pt x="339" y="51"/>
                  <a:pt x="339" y="51"/>
                </a:cubicBezTo>
                <a:cubicBezTo>
                  <a:pt x="318" y="72"/>
                  <a:pt x="318" y="72"/>
                  <a:pt x="318" y="72"/>
                </a:cubicBezTo>
                <a:cubicBezTo>
                  <a:pt x="318" y="72"/>
                  <a:pt x="318" y="72"/>
                  <a:pt x="318" y="72"/>
                </a:cubicBezTo>
                <a:cubicBezTo>
                  <a:pt x="307" y="84"/>
                  <a:pt x="307" y="84"/>
                  <a:pt x="307" y="84"/>
                </a:cubicBezTo>
                <a:cubicBezTo>
                  <a:pt x="307" y="84"/>
                  <a:pt x="307" y="84"/>
                  <a:pt x="307" y="84"/>
                </a:cubicBezTo>
                <a:lnTo>
                  <a:pt x="176" y="221"/>
                </a:lnTo>
                <a:close/>
                <a:moveTo>
                  <a:pt x="339" y="109"/>
                </a:moveTo>
                <a:cubicBezTo>
                  <a:pt x="335" y="106"/>
                  <a:pt x="330" y="106"/>
                  <a:pt x="327" y="109"/>
                </a:cubicBezTo>
                <a:cubicBezTo>
                  <a:pt x="325" y="111"/>
                  <a:pt x="324" y="115"/>
                  <a:pt x="325" y="117"/>
                </a:cubicBezTo>
                <a:cubicBezTo>
                  <a:pt x="325" y="117"/>
                  <a:pt x="325" y="117"/>
                  <a:pt x="325" y="117"/>
                </a:cubicBezTo>
                <a:cubicBezTo>
                  <a:pt x="333" y="136"/>
                  <a:pt x="337" y="156"/>
                  <a:pt x="337" y="177"/>
                </a:cubicBezTo>
                <a:cubicBezTo>
                  <a:pt x="337" y="265"/>
                  <a:pt x="265" y="337"/>
                  <a:pt x="176" y="337"/>
                </a:cubicBezTo>
                <a:cubicBezTo>
                  <a:pt x="88" y="337"/>
                  <a:pt x="16" y="265"/>
                  <a:pt x="16" y="177"/>
                </a:cubicBezTo>
                <a:cubicBezTo>
                  <a:pt x="16" y="88"/>
                  <a:pt x="88" y="16"/>
                  <a:pt x="176" y="16"/>
                </a:cubicBezTo>
                <a:cubicBezTo>
                  <a:pt x="222" y="16"/>
                  <a:pt x="262" y="35"/>
                  <a:pt x="292" y="65"/>
                </a:cubicBezTo>
                <a:cubicBezTo>
                  <a:pt x="292" y="65"/>
                  <a:pt x="292" y="65"/>
                  <a:pt x="292" y="65"/>
                </a:cubicBezTo>
                <a:cubicBezTo>
                  <a:pt x="295" y="68"/>
                  <a:pt x="300" y="68"/>
                  <a:pt x="303" y="65"/>
                </a:cubicBezTo>
                <a:cubicBezTo>
                  <a:pt x="306" y="62"/>
                  <a:pt x="306" y="57"/>
                  <a:pt x="303" y="54"/>
                </a:cubicBezTo>
                <a:cubicBezTo>
                  <a:pt x="302" y="53"/>
                  <a:pt x="302" y="53"/>
                  <a:pt x="302" y="53"/>
                </a:cubicBezTo>
                <a:cubicBezTo>
                  <a:pt x="270" y="20"/>
                  <a:pt x="225" y="0"/>
                  <a:pt x="176" y="0"/>
                </a:cubicBezTo>
                <a:cubicBezTo>
                  <a:pt x="79" y="0"/>
                  <a:pt x="0" y="79"/>
                  <a:pt x="0" y="177"/>
                </a:cubicBezTo>
                <a:cubicBezTo>
                  <a:pt x="0" y="274"/>
                  <a:pt x="79" y="353"/>
                  <a:pt x="176" y="353"/>
                </a:cubicBezTo>
                <a:cubicBezTo>
                  <a:pt x="274" y="353"/>
                  <a:pt x="353" y="274"/>
                  <a:pt x="353" y="177"/>
                </a:cubicBezTo>
                <a:cubicBezTo>
                  <a:pt x="353" y="154"/>
                  <a:pt x="348" y="132"/>
                  <a:pt x="341" y="112"/>
                </a:cubicBezTo>
                <a:cubicBezTo>
                  <a:pt x="340" y="111"/>
                  <a:pt x="340" y="110"/>
                  <a:pt x="339" y="109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4748807" y="3002759"/>
            <a:ext cx="238960" cy="238960"/>
          </a:xfrm>
          <a:custGeom>
            <a:avLst/>
            <a:gdLst>
              <a:gd name="T0" fmla="*/ 176 w 353"/>
              <a:gd name="T1" fmla="*/ 221 h 353"/>
              <a:gd name="T2" fmla="*/ 102 w 353"/>
              <a:gd name="T3" fmla="*/ 147 h 353"/>
              <a:gd name="T4" fmla="*/ 96 w 353"/>
              <a:gd name="T5" fmla="*/ 145 h 353"/>
              <a:gd name="T6" fmla="*/ 88 w 353"/>
              <a:gd name="T7" fmla="*/ 153 h 353"/>
              <a:gd name="T8" fmla="*/ 90 w 353"/>
              <a:gd name="T9" fmla="*/ 158 h 353"/>
              <a:gd name="T10" fmla="*/ 170 w 353"/>
              <a:gd name="T11" fmla="*/ 239 h 353"/>
              <a:gd name="T12" fmla="*/ 176 w 353"/>
              <a:gd name="T13" fmla="*/ 241 h 353"/>
              <a:gd name="T14" fmla="*/ 182 w 353"/>
              <a:gd name="T15" fmla="*/ 238 h 353"/>
              <a:gd name="T16" fmla="*/ 182 w 353"/>
              <a:gd name="T17" fmla="*/ 238 h 353"/>
              <a:gd name="T18" fmla="*/ 316 w 353"/>
              <a:gd name="T19" fmla="*/ 98 h 353"/>
              <a:gd name="T20" fmla="*/ 316 w 353"/>
              <a:gd name="T21" fmla="*/ 98 h 353"/>
              <a:gd name="T22" fmla="*/ 328 w 353"/>
              <a:gd name="T23" fmla="*/ 86 h 353"/>
              <a:gd name="T24" fmla="*/ 327 w 353"/>
              <a:gd name="T25" fmla="*/ 86 h 353"/>
              <a:gd name="T26" fmla="*/ 351 w 353"/>
              <a:gd name="T27" fmla="*/ 62 h 353"/>
              <a:gd name="T28" fmla="*/ 351 w 353"/>
              <a:gd name="T29" fmla="*/ 62 h 353"/>
              <a:gd name="T30" fmla="*/ 353 w 353"/>
              <a:gd name="T31" fmla="*/ 56 h 353"/>
              <a:gd name="T32" fmla="*/ 345 w 353"/>
              <a:gd name="T33" fmla="*/ 48 h 353"/>
              <a:gd name="T34" fmla="*/ 339 w 353"/>
              <a:gd name="T35" fmla="*/ 51 h 353"/>
              <a:gd name="T36" fmla="*/ 339 w 353"/>
              <a:gd name="T37" fmla="*/ 51 h 353"/>
              <a:gd name="T38" fmla="*/ 318 w 353"/>
              <a:gd name="T39" fmla="*/ 72 h 353"/>
              <a:gd name="T40" fmla="*/ 318 w 353"/>
              <a:gd name="T41" fmla="*/ 72 h 353"/>
              <a:gd name="T42" fmla="*/ 307 w 353"/>
              <a:gd name="T43" fmla="*/ 84 h 353"/>
              <a:gd name="T44" fmla="*/ 307 w 353"/>
              <a:gd name="T45" fmla="*/ 84 h 353"/>
              <a:gd name="T46" fmla="*/ 176 w 353"/>
              <a:gd name="T47" fmla="*/ 221 h 353"/>
              <a:gd name="T48" fmla="*/ 339 w 353"/>
              <a:gd name="T49" fmla="*/ 109 h 353"/>
              <a:gd name="T50" fmla="*/ 327 w 353"/>
              <a:gd name="T51" fmla="*/ 109 h 353"/>
              <a:gd name="T52" fmla="*/ 325 w 353"/>
              <a:gd name="T53" fmla="*/ 117 h 353"/>
              <a:gd name="T54" fmla="*/ 325 w 353"/>
              <a:gd name="T55" fmla="*/ 117 h 353"/>
              <a:gd name="T56" fmla="*/ 337 w 353"/>
              <a:gd name="T57" fmla="*/ 177 h 353"/>
              <a:gd name="T58" fmla="*/ 176 w 353"/>
              <a:gd name="T59" fmla="*/ 337 h 353"/>
              <a:gd name="T60" fmla="*/ 16 w 353"/>
              <a:gd name="T61" fmla="*/ 177 h 353"/>
              <a:gd name="T62" fmla="*/ 176 w 353"/>
              <a:gd name="T63" fmla="*/ 16 h 353"/>
              <a:gd name="T64" fmla="*/ 292 w 353"/>
              <a:gd name="T65" fmla="*/ 65 h 353"/>
              <a:gd name="T66" fmla="*/ 292 w 353"/>
              <a:gd name="T67" fmla="*/ 65 h 353"/>
              <a:gd name="T68" fmla="*/ 303 w 353"/>
              <a:gd name="T69" fmla="*/ 65 h 353"/>
              <a:gd name="T70" fmla="*/ 303 w 353"/>
              <a:gd name="T71" fmla="*/ 54 h 353"/>
              <a:gd name="T72" fmla="*/ 302 w 353"/>
              <a:gd name="T73" fmla="*/ 53 h 353"/>
              <a:gd name="T74" fmla="*/ 176 w 353"/>
              <a:gd name="T75" fmla="*/ 0 h 353"/>
              <a:gd name="T76" fmla="*/ 0 w 353"/>
              <a:gd name="T77" fmla="*/ 177 h 353"/>
              <a:gd name="T78" fmla="*/ 176 w 353"/>
              <a:gd name="T79" fmla="*/ 353 h 353"/>
              <a:gd name="T80" fmla="*/ 353 w 353"/>
              <a:gd name="T81" fmla="*/ 177 h 353"/>
              <a:gd name="T82" fmla="*/ 341 w 353"/>
              <a:gd name="T83" fmla="*/ 112 h 353"/>
              <a:gd name="T84" fmla="*/ 339 w 353"/>
              <a:gd name="T85" fmla="*/ 109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53" h="353">
                <a:moveTo>
                  <a:pt x="176" y="221"/>
                </a:moveTo>
                <a:cubicBezTo>
                  <a:pt x="102" y="147"/>
                  <a:pt x="102" y="147"/>
                  <a:pt x="102" y="147"/>
                </a:cubicBezTo>
                <a:cubicBezTo>
                  <a:pt x="100" y="146"/>
                  <a:pt x="98" y="145"/>
                  <a:pt x="96" y="145"/>
                </a:cubicBezTo>
                <a:cubicBezTo>
                  <a:pt x="91" y="145"/>
                  <a:pt x="88" y="148"/>
                  <a:pt x="88" y="153"/>
                </a:cubicBezTo>
                <a:cubicBezTo>
                  <a:pt x="88" y="155"/>
                  <a:pt x="89" y="157"/>
                  <a:pt x="90" y="158"/>
                </a:cubicBezTo>
                <a:cubicBezTo>
                  <a:pt x="170" y="239"/>
                  <a:pt x="170" y="239"/>
                  <a:pt x="170" y="239"/>
                </a:cubicBezTo>
                <a:cubicBezTo>
                  <a:pt x="172" y="240"/>
                  <a:pt x="174" y="241"/>
                  <a:pt x="176" y="241"/>
                </a:cubicBezTo>
                <a:cubicBezTo>
                  <a:pt x="178" y="241"/>
                  <a:pt x="180" y="240"/>
                  <a:pt x="182" y="238"/>
                </a:cubicBezTo>
                <a:cubicBezTo>
                  <a:pt x="182" y="238"/>
                  <a:pt x="182" y="238"/>
                  <a:pt x="182" y="23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28" y="86"/>
                  <a:pt x="328" y="86"/>
                  <a:pt x="328" y="86"/>
                </a:cubicBezTo>
                <a:cubicBezTo>
                  <a:pt x="328" y="86"/>
                  <a:pt x="328" y="86"/>
                  <a:pt x="327" y="86"/>
                </a:cubicBezTo>
                <a:cubicBezTo>
                  <a:pt x="351" y="62"/>
                  <a:pt x="351" y="62"/>
                  <a:pt x="351" y="62"/>
                </a:cubicBezTo>
                <a:cubicBezTo>
                  <a:pt x="351" y="62"/>
                  <a:pt x="351" y="62"/>
                  <a:pt x="351" y="62"/>
                </a:cubicBezTo>
                <a:cubicBezTo>
                  <a:pt x="352" y="60"/>
                  <a:pt x="353" y="58"/>
                  <a:pt x="353" y="56"/>
                </a:cubicBezTo>
                <a:cubicBezTo>
                  <a:pt x="353" y="52"/>
                  <a:pt x="349" y="48"/>
                  <a:pt x="345" y="48"/>
                </a:cubicBezTo>
                <a:cubicBezTo>
                  <a:pt x="342" y="48"/>
                  <a:pt x="340" y="49"/>
                  <a:pt x="339" y="51"/>
                </a:cubicBezTo>
                <a:cubicBezTo>
                  <a:pt x="339" y="51"/>
                  <a:pt x="339" y="51"/>
                  <a:pt x="339" y="51"/>
                </a:cubicBezTo>
                <a:cubicBezTo>
                  <a:pt x="318" y="72"/>
                  <a:pt x="318" y="72"/>
                  <a:pt x="318" y="72"/>
                </a:cubicBezTo>
                <a:cubicBezTo>
                  <a:pt x="318" y="72"/>
                  <a:pt x="318" y="72"/>
                  <a:pt x="318" y="72"/>
                </a:cubicBezTo>
                <a:cubicBezTo>
                  <a:pt x="307" y="84"/>
                  <a:pt x="307" y="84"/>
                  <a:pt x="307" y="84"/>
                </a:cubicBezTo>
                <a:cubicBezTo>
                  <a:pt x="307" y="84"/>
                  <a:pt x="307" y="84"/>
                  <a:pt x="307" y="84"/>
                </a:cubicBezTo>
                <a:lnTo>
                  <a:pt x="176" y="221"/>
                </a:lnTo>
                <a:close/>
                <a:moveTo>
                  <a:pt x="339" y="109"/>
                </a:moveTo>
                <a:cubicBezTo>
                  <a:pt x="335" y="106"/>
                  <a:pt x="330" y="106"/>
                  <a:pt x="327" y="109"/>
                </a:cubicBezTo>
                <a:cubicBezTo>
                  <a:pt x="325" y="111"/>
                  <a:pt x="324" y="115"/>
                  <a:pt x="325" y="117"/>
                </a:cubicBezTo>
                <a:cubicBezTo>
                  <a:pt x="325" y="117"/>
                  <a:pt x="325" y="117"/>
                  <a:pt x="325" y="117"/>
                </a:cubicBezTo>
                <a:cubicBezTo>
                  <a:pt x="333" y="136"/>
                  <a:pt x="337" y="156"/>
                  <a:pt x="337" y="177"/>
                </a:cubicBezTo>
                <a:cubicBezTo>
                  <a:pt x="337" y="265"/>
                  <a:pt x="265" y="337"/>
                  <a:pt x="176" y="337"/>
                </a:cubicBezTo>
                <a:cubicBezTo>
                  <a:pt x="88" y="337"/>
                  <a:pt x="16" y="265"/>
                  <a:pt x="16" y="177"/>
                </a:cubicBezTo>
                <a:cubicBezTo>
                  <a:pt x="16" y="88"/>
                  <a:pt x="88" y="16"/>
                  <a:pt x="176" y="16"/>
                </a:cubicBezTo>
                <a:cubicBezTo>
                  <a:pt x="222" y="16"/>
                  <a:pt x="262" y="35"/>
                  <a:pt x="292" y="65"/>
                </a:cubicBezTo>
                <a:cubicBezTo>
                  <a:pt x="292" y="65"/>
                  <a:pt x="292" y="65"/>
                  <a:pt x="292" y="65"/>
                </a:cubicBezTo>
                <a:cubicBezTo>
                  <a:pt x="295" y="68"/>
                  <a:pt x="300" y="68"/>
                  <a:pt x="303" y="65"/>
                </a:cubicBezTo>
                <a:cubicBezTo>
                  <a:pt x="306" y="62"/>
                  <a:pt x="306" y="57"/>
                  <a:pt x="303" y="54"/>
                </a:cubicBezTo>
                <a:cubicBezTo>
                  <a:pt x="302" y="53"/>
                  <a:pt x="302" y="53"/>
                  <a:pt x="302" y="53"/>
                </a:cubicBezTo>
                <a:cubicBezTo>
                  <a:pt x="270" y="20"/>
                  <a:pt x="225" y="0"/>
                  <a:pt x="176" y="0"/>
                </a:cubicBezTo>
                <a:cubicBezTo>
                  <a:pt x="79" y="0"/>
                  <a:pt x="0" y="79"/>
                  <a:pt x="0" y="177"/>
                </a:cubicBezTo>
                <a:cubicBezTo>
                  <a:pt x="0" y="274"/>
                  <a:pt x="79" y="353"/>
                  <a:pt x="176" y="353"/>
                </a:cubicBezTo>
                <a:cubicBezTo>
                  <a:pt x="274" y="353"/>
                  <a:pt x="353" y="274"/>
                  <a:pt x="353" y="177"/>
                </a:cubicBezTo>
                <a:cubicBezTo>
                  <a:pt x="353" y="154"/>
                  <a:pt x="348" y="132"/>
                  <a:pt x="341" y="112"/>
                </a:cubicBezTo>
                <a:cubicBezTo>
                  <a:pt x="340" y="111"/>
                  <a:pt x="340" y="110"/>
                  <a:pt x="339" y="109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11" name="Freeform 10"/>
          <p:cNvSpPr>
            <a:spLocks noEditPoints="1"/>
          </p:cNvSpPr>
          <p:nvPr/>
        </p:nvSpPr>
        <p:spPr bwMode="auto">
          <a:xfrm>
            <a:off x="6207035" y="2536034"/>
            <a:ext cx="238960" cy="238960"/>
          </a:xfrm>
          <a:custGeom>
            <a:avLst/>
            <a:gdLst>
              <a:gd name="T0" fmla="*/ 176 w 353"/>
              <a:gd name="T1" fmla="*/ 221 h 353"/>
              <a:gd name="T2" fmla="*/ 102 w 353"/>
              <a:gd name="T3" fmla="*/ 147 h 353"/>
              <a:gd name="T4" fmla="*/ 96 w 353"/>
              <a:gd name="T5" fmla="*/ 145 h 353"/>
              <a:gd name="T6" fmla="*/ 88 w 353"/>
              <a:gd name="T7" fmla="*/ 153 h 353"/>
              <a:gd name="T8" fmla="*/ 90 w 353"/>
              <a:gd name="T9" fmla="*/ 158 h 353"/>
              <a:gd name="T10" fmla="*/ 170 w 353"/>
              <a:gd name="T11" fmla="*/ 239 h 353"/>
              <a:gd name="T12" fmla="*/ 176 w 353"/>
              <a:gd name="T13" fmla="*/ 241 h 353"/>
              <a:gd name="T14" fmla="*/ 182 w 353"/>
              <a:gd name="T15" fmla="*/ 238 h 353"/>
              <a:gd name="T16" fmla="*/ 182 w 353"/>
              <a:gd name="T17" fmla="*/ 238 h 353"/>
              <a:gd name="T18" fmla="*/ 316 w 353"/>
              <a:gd name="T19" fmla="*/ 98 h 353"/>
              <a:gd name="T20" fmla="*/ 316 w 353"/>
              <a:gd name="T21" fmla="*/ 98 h 353"/>
              <a:gd name="T22" fmla="*/ 328 w 353"/>
              <a:gd name="T23" fmla="*/ 86 h 353"/>
              <a:gd name="T24" fmla="*/ 327 w 353"/>
              <a:gd name="T25" fmla="*/ 86 h 353"/>
              <a:gd name="T26" fmla="*/ 351 w 353"/>
              <a:gd name="T27" fmla="*/ 62 h 353"/>
              <a:gd name="T28" fmla="*/ 351 w 353"/>
              <a:gd name="T29" fmla="*/ 62 h 353"/>
              <a:gd name="T30" fmla="*/ 353 w 353"/>
              <a:gd name="T31" fmla="*/ 56 h 353"/>
              <a:gd name="T32" fmla="*/ 345 w 353"/>
              <a:gd name="T33" fmla="*/ 48 h 353"/>
              <a:gd name="T34" fmla="*/ 339 w 353"/>
              <a:gd name="T35" fmla="*/ 51 h 353"/>
              <a:gd name="T36" fmla="*/ 339 w 353"/>
              <a:gd name="T37" fmla="*/ 51 h 353"/>
              <a:gd name="T38" fmla="*/ 318 w 353"/>
              <a:gd name="T39" fmla="*/ 72 h 353"/>
              <a:gd name="T40" fmla="*/ 318 w 353"/>
              <a:gd name="T41" fmla="*/ 72 h 353"/>
              <a:gd name="T42" fmla="*/ 307 w 353"/>
              <a:gd name="T43" fmla="*/ 84 h 353"/>
              <a:gd name="T44" fmla="*/ 307 w 353"/>
              <a:gd name="T45" fmla="*/ 84 h 353"/>
              <a:gd name="T46" fmla="*/ 176 w 353"/>
              <a:gd name="T47" fmla="*/ 221 h 353"/>
              <a:gd name="T48" fmla="*/ 339 w 353"/>
              <a:gd name="T49" fmla="*/ 109 h 353"/>
              <a:gd name="T50" fmla="*/ 327 w 353"/>
              <a:gd name="T51" fmla="*/ 109 h 353"/>
              <a:gd name="T52" fmla="*/ 325 w 353"/>
              <a:gd name="T53" fmla="*/ 117 h 353"/>
              <a:gd name="T54" fmla="*/ 325 w 353"/>
              <a:gd name="T55" fmla="*/ 117 h 353"/>
              <a:gd name="T56" fmla="*/ 337 w 353"/>
              <a:gd name="T57" fmla="*/ 177 h 353"/>
              <a:gd name="T58" fmla="*/ 176 w 353"/>
              <a:gd name="T59" fmla="*/ 337 h 353"/>
              <a:gd name="T60" fmla="*/ 16 w 353"/>
              <a:gd name="T61" fmla="*/ 177 h 353"/>
              <a:gd name="T62" fmla="*/ 176 w 353"/>
              <a:gd name="T63" fmla="*/ 16 h 353"/>
              <a:gd name="T64" fmla="*/ 292 w 353"/>
              <a:gd name="T65" fmla="*/ 65 h 353"/>
              <a:gd name="T66" fmla="*/ 292 w 353"/>
              <a:gd name="T67" fmla="*/ 65 h 353"/>
              <a:gd name="T68" fmla="*/ 303 w 353"/>
              <a:gd name="T69" fmla="*/ 65 h 353"/>
              <a:gd name="T70" fmla="*/ 303 w 353"/>
              <a:gd name="T71" fmla="*/ 54 h 353"/>
              <a:gd name="T72" fmla="*/ 302 w 353"/>
              <a:gd name="T73" fmla="*/ 53 h 353"/>
              <a:gd name="T74" fmla="*/ 176 w 353"/>
              <a:gd name="T75" fmla="*/ 0 h 353"/>
              <a:gd name="T76" fmla="*/ 0 w 353"/>
              <a:gd name="T77" fmla="*/ 177 h 353"/>
              <a:gd name="T78" fmla="*/ 176 w 353"/>
              <a:gd name="T79" fmla="*/ 353 h 353"/>
              <a:gd name="T80" fmla="*/ 353 w 353"/>
              <a:gd name="T81" fmla="*/ 177 h 353"/>
              <a:gd name="T82" fmla="*/ 341 w 353"/>
              <a:gd name="T83" fmla="*/ 112 h 353"/>
              <a:gd name="T84" fmla="*/ 339 w 353"/>
              <a:gd name="T85" fmla="*/ 109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53" h="353">
                <a:moveTo>
                  <a:pt x="176" y="221"/>
                </a:moveTo>
                <a:cubicBezTo>
                  <a:pt x="102" y="147"/>
                  <a:pt x="102" y="147"/>
                  <a:pt x="102" y="147"/>
                </a:cubicBezTo>
                <a:cubicBezTo>
                  <a:pt x="100" y="146"/>
                  <a:pt x="98" y="145"/>
                  <a:pt x="96" y="145"/>
                </a:cubicBezTo>
                <a:cubicBezTo>
                  <a:pt x="91" y="145"/>
                  <a:pt x="88" y="148"/>
                  <a:pt x="88" y="153"/>
                </a:cubicBezTo>
                <a:cubicBezTo>
                  <a:pt x="88" y="155"/>
                  <a:pt x="89" y="157"/>
                  <a:pt x="90" y="158"/>
                </a:cubicBezTo>
                <a:cubicBezTo>
                  <a:pt x="170" y="239"/>
                  <a:pt x="170" y="239"/>
                  <a:pt x="170" y="239"/>
                </a:cubicBezTo>
                <a:cubicBezTo>
                  <a:pt x="172" y="240"/>
                  <a:pt x="174" y="241"/>
                  <a:pt x="176" y="241"/>
                </a:cubicBezTo>
                <a:cubicBezTo>
                  <a:pt x="178" y="241"/>
                  <a:pt x="180" y="240"/>
                  <a:pt x="182" y="238"/>
                </a:cubicBezTo>
                <a:cubicBezTo>
                  <a:pt x="182" y="238"/>
                  <a:pt x="182" y="238"/>
                  <a:pt x="182" y="23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28" y="86"/>
                  <a:pt x="328" y="86"/>
                  <a:pt x="328" y="86"/>
                </a:cubicBezTo>
                <a:cubicBezTo>
                  <a:pt x="328" y="86"/>
                  <a:pt x="328" y="86"/>
                  <a:pt x="327" y="86"/>
                </a:cubicBezTo>
                <a:cubicBezTo>
                  <a:pt x="351" y="62"/>
                  <a:pt x="351" y="62"/>
                  <a:pt x="351" y="62"/>
                </a:cubicBezTo>
                <a:cubicBezTo>
                  <a:pt x="351" y="62"/>
                  <a:pt x="351" y="62"/>
                  <a:pt x="351" y="62"/>
                </a:cubicBezTo>
                <a:cubicBezTo>
                  <a:pt x="352" y="60"/>
                  <a:pt x="353" y="58"/>
                  <a:pt x="353" y="56"/>
                </a:cubicBezTo>
                <a:cubicBezTo>
                  <a:pt x="353" y="52"/>
                  <a:pt x="349" y="48"/>
                  <a:pt x="345" y="48"/>
                </a:cubicBezTo>
                <a:cubicBezTo>
                  <a:pt x="342" y="48"/>
                  <a:pt x="340" y="49"/>
                  <a:pt x="339" y="51"/>
                </a:cubicBezTo>
                <a:cubicBezTo>
                  <a:pt x="339" y="51"/>
                  <a:pt x="339" y="51"/>
                  <a:pt x="339" y="51"/>
                </a:cubicBezTo>
                <a:cubicBezTo>
                  <a:pt x="318" y="72"/>
                  <a:pt x="318" y="72"/>
                  <a:pt x="318" y="72"/>
                </a:cubicBezTo>
                <a:cubicBezTo>
                  <a:pt x="318" y="72"/>
                  <a:pt x="318" y="72"/>
                  <a:pt x="318" y="72"/>
                </a:cubicBezTo>
                <a:cubicBezTo>
                  <a:pt x="307" y="84"/>
                  <a:pt x="307" y="84"/>
                  <a:pt x="307" y="84"/>
                </a:cubicBezTo>
                <a:cubicBezTo>
                  <a:pt x="307" y="84"/>
                  <a:pt x="307" y="84"/>
                  <a:pt x="307" y="84"/>
                </a:cubicBezTo>
                <a:lnTo>
                  <a:pt x="176" y="221"/>
                </a:lnTo>
                <a:close/>
                <a:moveTo>
                  <a:pt x="339" y="109"/>
                </a:moveTo>
                <a:cubicBezTo>
                  <a:pt x="335" y="106"/>
                  <a:pt x="330" y="106"/>
                  <a:pt x="327" y="109"/>
                </a:cubicBezTo>
                <a:cubicBezTo>
                  <a:pt x="325" y="111"/>
                  <a:pt x="324" y="115"/>
                  <a:pt x="325" y="117"/>
                </a:cubicBezTo>
                <a:cubicBezTo>
                  <a:pt x="325" y="117"/>
                  <a:pt x="325" y="117"/>
                  <a:pt x="325" y="117"/>
                </a:cubicBezTo>
                <a:cubicBezTo>
                  <a:pt x="333" y="136"/>
                  <a:pt x="337" y="156"/>
                  <a:pt x="337" y="177"/>
                </a:cubicBezTo>
                <a:cubicBezTo>
                  <a:pt x="337" y="265"/>
                  <a:pt x="265" y="337"/>
                  <a:pt x="176" y="337"/>
                </a:cubicBezTo>
                <a:cubicBezTo>
                  <a:pt x="88" y="337"/>
                  <a:pt x="16" y="265"/>
                  <a:pt x="16" y="177"/>
                </a:cubicBezTo>
                <a:cubicBezTo>
                  <a:pt x="16" y="88"/>
                  <a:pt x="88" y="16"/>
                  <a:pt x="176" y="16"/>
                </a:cubicBezTo>
                <a:cubicBezTo>
                  <a:pt x="222" y="16"/>
                  <a:pt x="262" y="35"/>
                  <a:pt x="292" y="65"/>
                </a:cubicBezTo>
                <a:cubicBezTo>
                  <a:pt x="292" y="65"/>
                  <a:pt x="292" y="65"/>
                  <a:pt x="292" y="65"/>
                </a:cubicBezTo>
                <a:cubicBezTo>
                  <a:pt x="295" y="68"/>
                  <a:pt x="300" y="68"/>
                  <a:pt x="303" y="65"/>
                </a:cubicBezTo>
                <a:cubicBezTo>
                  <a:pt x="306" y="62"/>
                  <a:pt x="306" y="57"/>
                  <a:pt x="303" y="54"/>
                </a:cubicBezTo>
                <a:cubicBezTo>
                  <a:pt x="302" y="53"/>
                  <a:pt x="302" y="53"/>
                  <a:pt x="302" y="53"/>
                </a:cubicBezTo>
                <a:cubicBezTo>
                  <a:pt x="270" y="20"/>
                  <a:pt x="225" y="0"/>
                  <a:pt x="176" y="0"/>
                </a:cubicBezTo>
                <a:cubicBezTo>
                  <a:pt x="79" y="0"/>
                  <a:pt x="0" y="79"/>
                  <a:pt x="0" y="177"/>
                </a:cubicBezTo>
                <a:cubicBezTo>
                  <a:pt x="0" y="274"/>
                  <a:pt x="79" y="353"/>
                  <a:pt x="176" y="353"/>
                </a:cubicBezTo>
                <a:cubicBezTo>
                  <a:pt x="274" y="353"/>
                  <a:pt x="353" y="274"/>
                  <a:pt x="353" y="177"/>
                </a:cubicBezTo>
                <a:cubicBezTo>
                  <a:pt x="353" y="154"/>
                  <a:pt x="348" y="132"/>
                  <a:pt x="341" y="112"/>
                </a:cubicBezTo>
                <a:cubicBezTo>
                  <a:pt x="340" y="111"/>
                  <a:pt x="340" y="110"/>
                  <a:pt x="339" y="109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12" name="Freeform 11"/>
          <p:cNvSpPr>
            <a:spLocks noEditPoints="1"/>
          </p:cNvSpPr>
          <p:nvPr/>
        </p:nvSpPr>
        <p:spPr bwMode="auto">
          <a:xfrm>
            <a:off x="6207035" y="3002759"/>
            <a:ext cx="238960" cy="238960"/>
          </a:xfrm>
          <a:custGeom>
            <a:avLst/>
            <a:gdLst>
              <a:gd name="T0" fmla="*/ 176 w 353"/>
              <a:gd name="T1" fmla="*/ 221 h 353"/>
              <a:gd name="T2" fmla="*/ 102 w 353"/>
              <a:gd name="T3" fmla="*/ 147 h 353"/>
              <a:gd name="T4" fmla="*/ 96 w 353"/>
              <a:gd name="T5" fmla="*/ 145 h 353"/>
              <a:gd name="T6" fmla="*/ 88 w 353"/>
              <a:gd name="T7" fmla="*/ 153 h 353"/>
              <a:gd name="T8" fmla="*/ 90 w 353"/>
              <a:gd name="T9" fmla="*/ 158 h 353"/>
              <a:gd name="T10" fmla="*/ 170 w 353"/>
              <a:gd name="T11" fmla="*/ 239 h 353"/>
              <a:gd name="T12" fmla="*/ 176 w 353"/>
              <a:gd name="T13" fmla="*/ 241 h 353"/>
              <a:gd name="T14" fmla="*/ 182 w 353"/>
              <a:gd name="T15" fmla="*/ 238 h 353"/>
              <a:gd name="T16" fmla="*/ 182 w 353"/>
              <a:gd name="T17" fmla="*/ 238 h 353"/>
              <a:gd name="T18" fmla="*/ 316 w 353"/>
              <a:gd name="T19" fmla="*/ 98 h 353"/>
              <a:gd name="T20" fmla="*/ 316 w 353"/>
              <a:gd name="T21" fmla="*/ 98 h 353"/>
              <a:gd name="T22" fmla="*/ 328 w 353"/>
              <a:gd name="T23" fmla="*/ 86 h 353"/>
              <a:gd name="T24" fmla="*/ 327 w 353"/>
              <a:gd name="T25" fmla="*/ 86 h 353"/>
              <a:gd name="T26" fmla="*/ 351 w 353"/>
              <a:gd name="T27" fmla="*/ 62 h 353"/>
              <a:gd name="T28" fmla="*/ 351 w 353"/>
              <a:gd name="T29" fmla="*/ 62 h 353"/>
              <a:gd name="T30" fmla="*/ 353 w 353"/>
              <a:gd name="T31" fmla="*/ 56 h 353"/>
              <a:gd name="T32" fmla="*/ 345 w 353"/>
              <a:gd name="T33" fmla="*/ 48 h 353"/>
              <a:gd name="T34" fmla="*/ 339 w 353"/>
              <a:gd name="T35" fmla="*/ 51 h 353"/>
              <a:gd name="T36" fmla="*/ 339 w 353"/>
              <a:gd name="T37" fmla="*/ 51 h 353"/>
              <a:gd name="T38" fmla="*/ 318 w 353"/>
              <a:gd name="T39" fmla="*/ 72 h 353"/>
              <a:gd name="T40" fmla="*/ 318 w 353"/>
              <a:gd name="T41" fmla="*/ 72 h 353"/>
              <a:gd name="T42" fmla="*/ 307 w 353"/>
              <a:gd name="T43" fmla="*/ 84 h 353"/>
              <a:gd name="T44" fmla="*/ 307 w 353"/>
              <a:gd name="T45" fmla="*/ 84 h 353"/>
              <a:gd name="T46" fmla="*/ 176 w 353"/>
              <a:gd name="T47" fmla="*/ 221 h 353"/>
              <a:gd name="T48" fmla="*/ 339 w 353"/>
              <a:gd name="T49" fmla="*/ 109 h 353"/>
              <a:gd name="T50" fmla="*/ 327 w 353"/>
              <a:gd name="T51" fmla="*/ 109 h 353"/>
              <a:gd name="T52" fmla="*/ 325 w 353"/>
              <a:gd name="T53" fmla="*/ 117 h 353"/>
              <a:gd name="T54" fmla="*/ 325 w 353"/>
              <a:gd name="T55" fmla="*/ 117 h 353"/>
              <a:gd name="T56" fmla="*/ 337 w 353"/>
              <a:gd name="T57" fmla="*/ 177 h 353"/>
              <a:gd name="T58" fmla="*/ 176 w 353"/>
              <a:gd name="T59" fmla="*/ 337 h 353"/>
              <a:gd name="T60" fmla="*/ 16 w 353"/>
              <a:gd name="T61" fmla="*/ 177 h 353"/>
              <a:gd name="T62" fmla="*/ 176 w 353"/>
              <a:gd name="T63" fmla="*/ 16 h 353"/>
              <a:gd name="T64" fmla="*/ 292 w 353"/>
              <a:gd name="T65" fmla="*/ 65 h 353"/>
              <a:gd name="T66" fmla="*/ 292 w 353"/>
              <a:gd name="T67" fmla="*/ 65 h 353"/>
              <a:gd name="T68" fmla="*/ 303 w 353"/>
              <a:gd name="T69" fmla="*/ 65 h 353"/>
              <a:gd name="T70" fmla="*/ 303 w 353"/>
              <a:gd name="T71" fmla="*/ 54 h 353"/>
              <a:gd name="T72" fmla="*/ 302 w 353"/>
              <a:gd name="T73" fmla="*/ 53 h 353"/>
              <a:gd name="T74" fmla="*/ 176 w 353"/>
              <a:gd name="T75" fmla="*/ 0 h 353"/>
              <a:gd name="T76" fmla="*/ 0 w 353"/>
              <a:gd name="T77" fmla="*/ 177 h 353"/>
              <a:gd name="T78" fmla="*/ 176 w 353"/>
              <a:gd name="T79" fmla="*/ 353 h 353"/>
              <a:gd name="T80" fmla="*/ 353 w 353"/>
              <a:gd name="T81" fmla="*/ 177 h 353"/>
              <a:gd name="T82" fmla="*/ 341 w 353"/>
              <a:gd name="T83" fmla="*/ 112 h 353"/>
              <a:gd name="T84" fmla="*/ 339 w 353"/>
              <a:gd name="T85" fmla="*/ 109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53" h="353">
                <a:moveTo>
                  <a:pt x="176" y="221"/>
                </a:moveTo>
                <a:cubicBezTo>
                  <a:pt x="102" y="147"/>
                  <a:pt x="102" y="147"/>
                  <a:pt x="102" y="147"/>
                </a:cubicBezTo>
                <a:cubicBezTo>
                  <a:pt x="100" y="146"/>
                  <a:pt x="98" y="145"/>
                  <a:pt x="96" y="145"/>
                </a:cubicBezTo>
                <a:cubicBezTo>
                  <a:pt x="91" y="145"/>
                  <a:pt x="88" y="148"/>
                  <a:pt x="88" y="153"/>
                </a:cubicBezTo>
                <a:cubicBezTo>
                  <a:pt x="88" y="155"/>
                  <a:pt x="89" y="157"/>
                  <a:pt x="90" y="158"/>
                </a:cubicBezTo>
                <a:cubicBezTo>
                  <a:pt x="170" y="239"/>
                  <a:pt x="170" y="239"/>
                  <a:pt x="170" y="239"/>
                </a:cubicBezTo>
                <a:cubicBezTo>
                  <a:pt x="172" y="240"/>
                  <a:pt x="174" y="241"/>
                  <a:pt x="176" y="241"/>
                </a:cubicBezTo>
                <a:cubicBezTo>
                  <a:pt x="178" y="241"/>
                  <a:pt x="180" y="240"/>
                  <a:pt x="182" y="238"/>
                </a:cubicBezTo>
                <a:cubicBezTo>
                  <a:pt x="182" y="238"/>
                  <a:pt x="182" y="238"/>
                  <a:pt x="182" y="23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28" y="86"/>
                  <a:pt x="328" y="86"/>
                  <a:pt x="328" y="86"/>
                </a:cubicBezTo>
                <a:cubicBezTo>
                  <a:pt x="328" y="86"/>
                  <a:pt x="328" y="86"/>
                  <a:pt x="327" y="86"/>
                </a:cubicBezTo>
                <a:cubicBezTo>
                  <a:pt x="351" y="62"/>
                  <a:pt x="351" y="62"/>
                  <a:pt x="351" y="62"/>
                </a:cubicBezTo>
                <a:cubicBezTo>
                  <a:pt x="351" y="62"/>
                  <a:pt x="351" y="62"/>
                  <a:pt x="351" y="62"/>
                </a:cubicBezTo>
                <a:cubicBezTo>
                  <a:pt x="352" y="60"/>
                  <a:pt x="353" y="58"/>
                  <a:pt x="353" y="56"/>
                </a:cubicBezTo>
                <a:cubicBezTo>
                  <a:pt x="353" y="52"/>
                  <a:pt x="349" y="48"/>
                  <a:pt x="345" y="48"/>
                </a:cubicBezTo>
                <a:cubicBezTo>
                  <a:pt x="342" y="48"/>
                  <a:pt x="340" y="49"/>
                  <a:pt x="339" y="51"/>
                </a:cubicBezTo>
                <a:cubicBezTo>
                  <a:pt x="339" y="51"/>
                  <a:pt x="339" y="51"/>
                  <a:pt x="339" y="51"/>
                </a:cubicBezTo>
                <a:cubicBezTo>
                  <a:pt x="318" y="72"/>
                  <a:pt x="318" y="72"/>
                  <a:pt x="318" y="72"/>
                </a:cubicBezTo>
                <a:cubicBezTo>
                  <a:pt x="318" y="72"/>
                  <a:pt x="318" y="72"/>
                  <a:pt x="318" y="72"/>
                </a:cubicBezTo>
                <a:cubicBezTo>
                  <a:pt x="307" y="84"/>
                  <a:pt x="307" y="84"/>
                  <a:pt x="307" y="84"/>
                </a:cubicBezTo>
                <a:cubicBezTo>
                  <a:pt x="307" y="84"/>
                  <a:pt x="307" y="84"/>
                  <a:pt x="307" y="84"/>
                </a:cubicBezTo>
                <a:lnTo>
                  <a:pt x="176" y="221"/>
                </a:lnTo>
                <a:close/>
                <a:moveTo>
                  <a:pt x="339" y="109"/>
                </a:moveTo>
                <a:cubicBezTo>
                  <a:pt x="335" y="106"/>
                  <a:pt x="330" y="106"/>
                  <a:pt x="327" y="109"/>
                </a:cubicBezTo>
                <a:cubicBezTo>
                  <a:pt x="325" y="111"/>
                  <a:pt x="324" y="115"/>
                  <a:pt x="325" y="117"/>
                </a:cubicBezTo>
                <a:cubicBezTo>
                  <a:pt x="325" y="117"/>
                  <a:pt x="325" y="117"/>
                  <a:pt x="325" y="117"/>
                </a:cubicBezTo>
                <a:cubicBezTo>
                  <a:pt x="333" y="136"/>
                  <a:pt x="337" y="156"/>
                  <a:pt x="337" y="177"/>
                </a:cubicBezTo>
                <a:cubicBezTo>
                  <a:pt x="337" y="265"/>
                  <a:pt x="265" y="337"/>
                  <a:pt x="176" y="337"/>
                </a:cubicBezTo>
                <a:cubicBezTo>
                  <a:pt x="88" y="337"/>
                  <a:pt x="16" y="265"/>
                  <a:pt x="16" y="177"/>
                </a:cubicBezTo>
                <a:cubicBezTo>
                  <a:pt x="16" y="88"/>
                  <a:pt x="88" y="16"/>
                  <a:pt x="176" y="16"/>
                </a:cubicBezTo>
                <a:cubicBezTo>
                  <a:pt x="222" y="16"/>
                  <a:pt x="262" y="35"/>
                  <a:pt x="292" y="65"/>
                </a:cubicBezTo>
                <a:cubicBezTo>
                  <a:pt x="292" y="65"/>
                  <a:pt x="292" y="65"/>
                  <a:pt x="292" y="65"/>
                </a:cubicBezTo>
                <a:cubicBezTo>
                  <a:pt x="295" y="68"/>
                  <a:pt x="300" y="68"/>
                  <a:pt x="303" y="65"/>
                </a:cubicBezTo>
                <a:cubicBezTo>
                  <a:pt x="306" y="62"/>
                  <a:pt x="306" y="57"/>
                  <a:pt x="303" y="54"/>
                </a:cubicBezTo>
                <a:cubicBezTo>
                  <a:pt x="302" y="53"/>
                  <a:pt x="302" y="53"/>
                  <a:pt x="302" y="53"/>
                </a:cubicBezTo>
                <a:cubicBezTo>
                  <a:pt x="270" y="20"/>
                  <a:pt x="225" y="0"/>
                  <a:pt x="176" y="0"/>
                </a:cubicBezTo>
                <a:cubicBezTo>
                  <a:pt x="79" y="0"/>
                  <a:pt x="0" y="79"/>
                  <a:pt x="0" y="177"/>
                </a:cubicBezTo>
                <a:cubicBezTo>
                  <a:pt x="0" y="274"/>
                  <a:pt x="79" y="353"/>
                  <a:pt x="176" y="353"/>
                </a:cubicBezTo>
                <a:cubicBezTo>
                  <a:pt x="274" y="353"/>
                  <a:pt x="353" y="274"/>
                  <a:pt x="353" y="177"/>
                </a:cubicBezTo>
                <a:cubicBezTo>
                  <a:pt x="353" y="154"/>
                  <a:pt x="348" y="132"/>
                  <a:pt x="341" y="112"/>
                </a:cubicBezTo>
                <a:cubicBezTo>
                  <a:pt x="340" y="111"/>
                  <a:pt x="340" y="110"/>
                  <a:pt x="339" y="109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7688222" y="3469484"/>
            <a:ext cx="238960" cy="238960"/>
          </a:xfrm>
          <a:custGeom>
            <a:avLst/>
            <a:gdLst>
              <a:gd name="T0" fmla="*/ 176 w 353"/>
              <a:gd name="T1" fmla="*/ 221 h 353"/>
              <a:gd name="T2" fmla="*/ 102 w 353"/>
              <a:gd name="T3" fmla="*/ 147 h 353"/>
              <a:gd name="T4" fmla="*/ 96 w 353"/>
              <a:gd name="T5" fmla="*/ 145 h 353"/>
              <a:gd name="T6" fmla="*/ 88 w 353"/>
              <a:gd name="T7" fmla="*/ 153 h 353"/>
              <a:gd name="T8" fmla="*/ 90 w 353"/>
              <a:gd name="T9" fmla="*/ 158 h 353"/>
              <a:gd name="T10" fmla="*/ 170 w 353"/>
              <a:gd name="T11" fmla="*/ 239 h 353"/>
              <a:gd name="T12" fmla="*/ 176 w 353"/>
              <a:gd name="T13" fmla="*/ 241 h 353"/>
              <a:gd name="T14" fmla="*/ 182 w 353"/>
              <a:gd name="T15" fmla="*/ 238 h 353"/>
              <a:gd name="T16" fmla="*/ 182 w 353"/>
              <a:gd name="T17" fmla="*/ 238 h 353"/>
              <a:gd name="T18" fmla="*/ 316 w 353"/>
              <a:gd name="T19" fmla="*/ 98 h 353"/>
              <a:gd name="T20" fmla="*/ 316 w 353"/>
              <a:gd name="T21" fmla="*/ 98 h 353"/>
              <a:gd name="T22" fmla="*/ 328 w 353"/>
              <a:gd name="T23" fmla="*/ 86 h 353"/>
              <a:gd name="T24" fmla="*/ 327 w 353"/>
              <a:gd name="T25" fmla="*/ 86 h 353"/>
              <a:gd name="T26" fmla="*/ 351 w 353"/>
              <a:gd name="T27" fmla="*/ 62 h 353"/>
              <a:gd name="T28" fmla="*/ 351 w 353"/>
              <a:gd name="T29" fmla="*/ 62 h 353"/>
              <a:gd name="T30" fmla="*/ 353 w 353"/>
              <a:gd name="T31" fmla="*/ 56 h 353"/>
              <a:gd name="T32" fmla="*/ 345 w 353"/>
              <a:gd name="T33" fmla="*/ 48 h 353"/>
              <a:gd name="T34" fmla="*/ 339 w 353"/>
              <a:gd name="T35" fmla="*/ 51 h 353"/>
              <a:gd name="T36" fmla="*/ 339 w 353"/>
              <a:gd name="T37" fmla="*/ 51 h 353"/>
              <a:gd name="T38" fmla="*/ 318 w 353"/>
              <a:gd name="T39" fmla="*/ 72 h 353"/>
              <a:gd name="T40" fmla="*/ 318 w 353"/>
              <a:gd name="T41" fmla="*/ 72 h 353"/>
              <a:gd name="T42" fmla="*/ 307 w 353"/>
              <a:gd name="T43" fmla="*/ 84 h 353"/>
              <a:gd name="T44" fmla="*/ 307 w 353"/>
              <a:gd name="T45" fmla="*/ 84 h 353"/>
              <a:gd name="T46" fmla="*/ 176 w 353"/>
              <a:gd name="T47" fmla="*/ 221 h 353"/>
              <a:gd name="T48" fmla="*/ 339 w 353"/>
              <a:gd name="T49" fmla="*/ 109 h 353"/>
              <a:gd name="T50" fmla="*/ 327 w 353"/>
              <a:gd name="T51" fmla="*/ 109 h 353"/>
              <a:gd name="T52" fmla="*/ 325 w 353"/>
              <a:gd name="T53" fmla="*/ 117 h 353"/>
              <a:gd name="T54" fmla="*/ 325 w 353"/>
              <a:gd name="T55" fmla="*/ 117 h 353"/>
              <a:gd name="T56" fmla="*/ 337 w 353"/>
              <a:gd name="T57" fmla="*/ 177 h 353"/>
              <a:gd name="T58" fmla="*/ 176 w 353"/>
              <a:gd name="T59" fmla="*/ 337 h 353"/>
              <a:gd name="T60" fmla="*/ 16 w 353"/>
              <a:gd name="T61" fmla="*/ 177 h 353"/>
              <a:gd name="T62" fmla="*/ 176 w 353"/>
              <a:gd name="T63" fmla="*/ 16 h 353"/>
              <a:gd name="T64" fmla="*/ 292 w 353"/>
              <a:gd name="T65" fmla="*/ 65 h 353"/>
              <a:gd name="T66" fmla="*/ 292 w 353"/>
              <a:gd name="T67" fmla="*/ 65 h 353"/>
              <a:gd name="T68" fmla="*/ 303 w 353"/>
              <a:gd name="T69" fmla="*/ 65 h 353"/>
              <a:gd name="T70" fmla="*/ 303 w 353"/>
              <a:gd name="T71" fmla="*/ 54 h 353"/>
              <a:gd name="T72" fmla="*/ 302 w 353"/>
              <a:gd name="T73" fmla="*/ 53 h 353"/>
              <a:gd name="T74" fmla="*/ 176 w 353"/>
              <a:gd name="T75" fmla="*/ 0 h 353"/>
              <a:gd name="T76" fmla="*/ 0 w 353"/>
              <a:gd name="T77" fmla="*/ 177 h 353"/>
              <a:gd name="T78" fmla="*/ 176 w 353"/>
              <a:gd name="T79" fmla="*/ 353 h 353"/>
              <a:gd name="T80" fmla="*/ 353 w 353"/>
              <a:gd name="T81" fmla="*/ 177 h 353"/>
              <a:gd name="T82" fmla="*/ 341 w 353"/>
              <a:gd name="T83" fmla="*/ 112 h 353"/>
              <a:gd name="T84" fmla="*/ 339 w 353"/>
              <a:gd name="T85" fmla="*/ 109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53" h="353">
                <a:moveTo>
                  <a:pt x="176" y="221"/>
                </a:moveTo>
                <a:cubicBezTo>
                  <a:pt x="102" y="147"/>
                  <a:pt x="102" y="147"/>
                  <a:pt x="102" y="147"/>
                </a:cubicBezTo>
                <a:cubicBezTo>
                  <a:pt x="100" y="146"/>
                  <a:pt x="98" y="145"/>
                  <a:pt x="96" y="145"/>
                </a:cubicBezTo>
                <a:cubicBezTo>
                  <a:pt x="91" y="145"/>
                  <a:pt x="88" y="148"/>
                  <a:pt x="88" y="153"/>
                </a:cubicBezTo>
                <a:cubicBezTo>
                  <a:pt x="88" y="155"/>
                  <a:pt x="89" y="157"/>
                  <a:pt x="90" y="158"/>
                </a:cubicBezTo>
                <a:cubicBezTo>
                  <a:pt x="170" y="239"/>
                  <a:pt x="170" y="239"/>
                  <a:pt x="170" y="239"/>
                </a:cubicBezTo>
                <a:cubicBezTo>
                  <a:pt x="172" y="240"/>
                  <a:pt x="174" y="241"/>
                  <a:pt x="176" y="241"/>
                </a:cubicBezTo>
                <a:cubicBezTo>
                  <a:pt x="178" y="241"/>
                  <a:pt x="180" y="240"/>
                  <a:pt x="182" y="238"/>
                </a:cubicBezTo>
                <a:cubicBezTo>
                  <a:pt x="182" y="238"/>
                  <a:pt x="182" y="238"/>
                  <a:pt x="182" y="23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28" y="86"/>
                  <a:pt x="328" y="86"/>
                  <a:pt x="328" y="86"/>
                </a:cubicBezTo>
                <a:cubicBezTo>
                  <a:pt x="328" y="86"/>
                  <a:pt x="328" y="86"/>
                  <a:pt x="327" y="86"/>
                </a:cubicBezTo>
                <a:cubicBezTo>
                  <a:pt x="351" y="62"/>
                  <a:pt x="351" y="62"/>
                  <a:pt x="351" y="62"/>
                </a:cubicBezTo>
                <a:cubicBezTo>
                  <a:pt x="351" y="62"/>
                  <a:pt x="351" y="62"/>
                  <a:pt x="351" y="62"/>
                </a:cubicBezTo>
                <a:cubicBezTo>
                  <a:pt x="352" y="60"/>
                  <a:pt x="353" y="58"/>
                  <a:pt x="353" y="56"/>
                </a:cubicBezTo>
                <a:cubicBezTo>
                  <a:pt x="353" y="52"/>
                  <a:pt x="349" y="48"/>
                  <a:pt x="345" y="48"/>
                </a:cubicBezTo>
                <a:cubicBezTo>
                  <a:pt x="342" y="48"/>
                  <a:pt x="340" y="49"/>
                  <a:pt x="339" y="51"/>
                </a:cubicBezTo>
                <a:cubicBezTo>
                  <a:pt x="339" y="51"/>
                  <a:pt x="339" y="51"/>
                  <a:pt x="339" y="51"/>
                </a:cubicBezTo>
                <a:cubicBezTo>
                  <a:pt x="318" y="72"/>
                  <a:pt x="318" y="72"/>
                  <a:pt x="318" y="72"/>
                </a:cubicBezTo>
                <a:cubicBezTo>
                  <a:pt x="318" y="72"/>
                  <a:pt x="318" y="72"/>
                  <a:pt x="318" y="72"/>
                </a:cubicBezTo>
                <a:cubicBezTo>
                  <a:pt x="307" y="84"/>
                  <a:pt x="307" y="84"/>
                  <a:pt x="307" y="84"/>
                </a:cubicBezTo>
                <a:cubicBezTo>
                  <a:pt x="307" y="84"/>
                  <a:pt x="307" y="84"/>
                  <a:pt x="307" y="84"/>
                </a:cubicBezTo>
                <a:lnTo>
                  <a:pt x="176" y="221"/>
                </a:lnTo>
                <a:close/>
                <a:moveTo>
                  <a:pt x="339" y="109"/>
                </a:moveTo>
                <a:cubicBezTo>
                  <a:pt x="335" y="106"/>
                  <a:pt x="330" y="106"/>
                  <a:pt x="327" y="109"/>
                </a:cubicBezTo>
                <a:cubicBezTo>
                  <a:pt x="325" y="111"/>
                  <a:pt x="324" y="115"/>
                  <a:pt x="325" y="117"/>
                </a:cubicBezTo>
                <a:cubicBezTo>
                  <a:pt x="325" y="117"/>
                  <a:pt x="325" y="117"/>
                  <a:pt x="325" y="117"/>
                </a:cubicBezTo>
                <a:cubicBezTo>
                  <a:pt x="333" y="136"/>
                  <a:pt x="337" y="156"/>
                  <a:pt x="337" y="177"/>
                </a:cubicBezTo>
                <a:cubicBezTo>
                  <a:pt x="337" y="265"/>
                  <a:pt x="265" y="337"/>
                  <a:pt x="176" y="337"/>
                </a:cubicBezTo>
                <a:cubicBezTo>
                  <a:pt x="88" y="337"/>
                  <a:pt x="16" y="265"/>
                  <a:pt x="16" y="177"/>
                </a:cubicBezTo>
                <a:cubicBezTo>
                  <a:pt x="16" y="88"/>
                  <a:pt x="88" y="16"/>
                  <a:pt x="176" y="16"/>
                </a:cubicBezTo>
                <a:cubicBezTo>
                  <a:pt x="222" y="16"/>
                  <a:pt x="262" y="35"/>
                  <a:pt x="292" y="65"/>
                </a:cubicBezTo>
                <a:cubicBezTo>
                  <a:pt x="292" y="65"/>
                  <a:pt x="292" y="65"/>
                  <a:pt x="292" y="65"/>
                </a:cubicBezTo>
                <a:cubicBezTo>
                  <a:pt x="295" y="68"/>
                  <a:pt x="300" y="68"/>
                  <a:pt x="303" y="65"/>
                </a:cubicBezTo>
                <a:cubicBezTo>
                  <a:pt x="306" y="62"/>
                  <a:pt x="306" y="57"/>
                  <a:pt x="303" y="54"/>
                </a:cubicBezTo>
                <a:cubicBezTo>
                  <a:pt x="302" y="53"/>
                  <a:pt x="302" y="53"/>
                  <a:pt x="302" y="53"/>
                </a:cubicBezTo>
                <a:cubicBezTo>
                  <a:pt x="270" y="20"/>
                  <a:pt x="225" y="0"/>
                  <a:pt x="176" y="0"/>
                </a:cubicBezTo>
                <a:cubicBezTo>
                  <a:pt x="79" y="0"/>
                  <a:pt x="0" y="79"/>
                  <a:pt x="0" y="177"/>
                </a:cubicBezTo>
                <a:cubicBezTo>
                  <a:pt x="0" y="274"/>
                  <a:pt x="79" y="353"/>
                  <a:pt x="176" y="353"/>
                </a:cubicBezTo>
                <a:cubicBezTo>
                  <a:pt x="274" y="353"/>
                  <a:pt x="353" y="274"/>
                  <a:pt x="353" y="177"/>
                </a:cubicBezTo>
                <a:cubicBezTo>
                  <a:pt x="353" y="154"/>
                  <a:pt x="348" y="132"/>
                  <a:pt x="341" y="112"/>
                </a:cubicBezTo>
                <a:cubicBezTo>
                  <a:pt x="340" y="111"/>
                  <a:pt x="340" y="110"/>
                  <a:pt x="339" y="109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14" name="Freeform 13"/>
          <p:cNvSpPr>
            <a:spLocks noEditPoints="1"/>
          </p:cNvSpPr>
          <p:nvPr/>
        </p:nvSpPr>
        <p:spPr bwMode="auto">
          <a:xfrm>
            <a:off x="7688222" y="3936209"/>
            <a:ext cx="238960" cy="238960"/>
          </a:xfrm>
          <a:custGeom>
            <a:avLst/>
            <a:gdLst>
              <a:gd name="T0" fmla="*/ 176 w 353"/>
              <a:gd name="T1" fmla="*/ 221 h 353"/>
              <a:gd name="T2" fmla="*/ 102 w 353"/>
              <a:gd name="T3" fmla="*/ 147 h 353"/>
              <a:gd name="T4" fmla="*/ 96 w 353"/>
              <a:gd name="T5" fmla="*/ 145 h 353"/>
              <a:gd name="T6" fmla="*/ 88 w 353"/>
              <a:gd name="T7" fmla="*/ 153 h 353"/>
              <a:gd name="T8" fmla="*/ 90 w 353"/>
              <a:gd name="T9" fmla="*/ 158 h 353"/>
              <a:gd name="T10" fmla="*/ 170 w 353"/>
              <a:gd name="T11" fmla="*/ 239 h 353"/>
              <a:gd name="T12" fmla="*/ 176 w 353"/>
              <a:gd name="T13" fmla="*/ 241 h 353"/>
              <a:gd name="T14" fmla="*/ 182 w 353"/>
              <a:gd name="T15" fmla="*/ 238 h 353"/>
              <a:gd name="T16" fmla="*/ 182 w 353"/>
              <a:gd name="T17" fmla="*/ 238 h 353"/>
              <a:gd name="T18" fmla="*/ 316 w 353"/>
              <a:gd name="T19" fmla="*/ 98 h 353"/>
              <a:gd name="T20" fmla="*/ 316 w 353"/>
              <a:gd name="T21" fmla="*/ 98 h 353"/>
              <a:gd name="T22" fmla="*/ 328 w 353"/>
              <a:gd name="T23" fmla="*/ 86 h 353"/>
              <a:gd name="T24" fmla="*/ 327 w 353"/>
              <a:gd name="T25" fmla="*/ 86 h 353"/>
              <a:gd name="T26" fmla="*/ 351 w 353"/>
              <a:gd name="T27" fmla="*/ 62 h 353"/>
              <a:gd name="T28" fmla="*/ 351 w 353"/>
              <a:gd name="T29" fmla="*/ 62 h 353"/>
              <a:gd name="T30" fmla="*/ 353 w 353"/>
              <a:gd name="T31" fmla="*/ 56 h 353"/>
              <a:gd name="T32" fmla="*/ 345 w 353"/>
              <a:gd name="T33" fmla="*/ 48 h 353"/>
              <a:gd name="T34" fmla="*/ 339 w 353"/>
              <a:gd name="T35" fmla="*/ 51 h 353"/>
              <a:gd name="T36" fmla="*/ 339 w 353"/>
              <a:gd name="T37" fmla="*/ 51 h 353"/>
              <a:gd name="T38" fmla="*/ 318 w 353"/>
              <a:gd name="T39" fmla="*/ 72 h 353"/>
              <a:gd name="T40" fmla="*/ 318 w 353"/>
              <a:gd name="T41" fmla="*/ 72 h 353"/>
              <a:gd name="T42" fmla="*/ 307 w 353"/>
              <a:gd name="T43" fmla="*/ 84 h 353"/>
              <a:gd name="T44" fmla="*/ 307 w 353"/>
              <a:gd name="T45" fmla="*/ 84 h 353"/>
              <a:gd name="T46" fmla="*/ 176 w 353"/>
              <a:gd name="T47" fmla="*/ 221 h 353"/>
              <a:gd name="T48" fmla="*/ 339 w 353"/>
              <a:gd name="T49" fmla="*/ 109 h 353"/>
              <a:gd name="T50" fmla="*/ 327 w 353"/>
              <a:gd name="T51" fmla="*/ 109 h 353"/>
              <a:gd name="T52" fmla="*/ 325 w 353"/>
              <a:gd name="T53" fmla="*/ 117 h 353"/>
              <a:gd name="T54" fmla="*/ 325 w 353"/>
              <a:gd name="T55" fmla="*/ 117 h 353"/>
              <a:gd name="T56" fmla="*/ 337 w 353"/>
              <a:gd name="T57" fmla="*/ 177 h 353"/>
              <a:gd name="T58" fmla="*/ 176 w 353"/>
              <a:gd name="T59" fmla="*/ 337 h 353"/>
              <a:gd name="T60" fmla="*/ 16 w 353"/>
              <a:gd name="T61" fmla="*/ 177 h 353"/>
              <a:gd name="T62" fmla="*/ 176 w 353"/>
              <a:gd name="T63" fmla="*/ 16 h 353"/>
              <a:gd name="T64" fmla="*/ 292 w 353"/>
              <a:gd name="T65" fmla="*/ 65 h 353"/>
              <a:gd name="T66" fmla="*/ 292 w 353"/>
              <a:gd name="T67" fmla="*/ 65 h 353"/>
              <a:gd name="T68" fmla="*/ 303 w 353"/>
              <a:gd name="T69" fmla="*/ 65 h 353"/>
              <a:gd name="T70" fmla="*/ 303 w 353"/>
              <a:gd name="T71" fmla="*/ 54 h 353"/>
              <a:gd name="T72" fmla="*/ 302 w 353"/>
              <a:gd name="T73" fmla="*/ 53 h 353"/>
              <a:gd name="T74" fmla="*/ 176 w 353"/>
              <a:gd name="T75" fmla="*/ 0 h 353"/>
              <a:gd name="T76" fmla="*/ 0 w 353"/>
              <a:gd name="T77" fmla="*/ 177 h 353"/>
              <a:gd name="T78" fmla="*/ 176 w 353"/>
              <a:gd name="T79" fmla="*/ 353 h 353"/>
              <a:gd name="T80" fmla="*/ 353 w 353"/>
              <a:gd name="T81" fmla="*/ 177 h 353"/>
              <a:gd name="T82" fmla="*/ 341 w 353"/>
              <a:gd name="T83" fmla="*/ 112 h 353"/>
              <a:gd name="T84" fmla="*/ 339 w 353"/>
              <a:gd name="T85" fmla="*/ 109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53" h="353">
                <a:moveTo>
                  <a:pt x="176" y="221"/>
                </a:moveTo>
                <a:cubicBezTo>
                  <a:pt x="102" y="147"/>
                  <a:pt x="102" y="147"/>
                  <a:pt x="102" y="147"/>
                </a:cubicBezTo>
                <a:cubicBezTo>
                  <a:pt x="100" y="146"/>
                  <a:pt x="98" y="145"/>
                  <a:pt x="96" y="145"/>
                </a:cubicBezTo>
                <a:cubicBezTo>
                  <a:pt x="91" y="145"/>
                  <a:pt x="88" y="148"/>
                  <a:pt x="88" y="153"/>
                </a:cubicBezTo>
                <a:cubicBezTo>
                  <a:pt x="88" y="155"/>
                  <a:pt x="89" y="157"/>
                  <a:pt x="90" y="158"/>
                </a:cubicBezTo>
                <a:cubicBezTo>
                  <a:pt x="170" y="239"/>
                  <a:pt x="170" y="239"/>
                  <a:pt x="170" y="239"/>
                </a:cubicBezTo>
                <a:cubicBezTo>
                  <a:pt x="172" y="240"/>
                  <a:pt x="174" y="241"/>
                  <a:pt x="176" y="241"/>
                </a:cubicBezTo>
                <a:cubicBezTo>
                  <a:pt x="178" y="241"/>
                  <a:pt x="180" y="240"/>
                  <a:pt x="182" y="238"/>
                </a:cubicBezTo>
                <a:cubicBezTo>
                  <a:pt x="182" y="238"/>
                  <a:pt x="182" y="238"/>
                  <a:pt x="182" y="23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28" y="86"/>
                  <a:pt x="328" y="86"/>
                  <a:pt x="328" y="86"/>
                </a:cubicBezTo>
                <a:cubicBezTo>
                  <a:pt x="328" y="86"/>
                  <a:pt x="328" y="86"/>
                  <a:pt x="327" y="86"/>
                </a:cubicBezTo>
                <a:cubicBezTo>
                  <a:pt x="351" y="62"/>
                  <a:pt x="351" y="62"/>
                  <a:pt x="351" y="62"/>
                </a:cubicBezTo>
                <a:cubicBezTo>
                  <a:pt x="351" y="62"/>
                  <a:pt x="351" y="62"/>
                  <a:pt x="351" y="62"/>
                </a:cubicBezTo>
                <a:cubicBezTo>
                  <a:pt x="352" y="60"/>
                  <a:pt x="353" y="58"/>
                  <a:pt x="353" y="56"/>
                </a:cubicBezTo>
                <a:cubicBezTo>
                  <a:pt x="353" y="52"/>
                  <a:pt x="349" y="48"/>
                  <a:pt x="345" y="48"/>
                </a:cubicBezTo>
                <a:cubicBezTo>
                  <a:pt x="342" y="48"/>
                  <a:pt x="340" y="49"/>
                  <a:pt x="339" y="51"/>
                </a:cubicBezTo>
                <a:cubicBezTo>
                  <a:pt x="339" y="51"/>
                  <a:pt x="339" y="51"/>
                  <a:pt x="339" y="51"/>
                </a:cubicBezTo>
                <a:cubicBezTo>
                  <a:pt x="318" y="72"/>
                  <a:pt x="318" y="72"/>
                  <a:pt x="318" y="72"/>
                </a:cubicBezTo>
                <a:cubicBezTo>
                  <a:pt x="318" y="72"/>
                  <a:pt x="318" y="72"/>
                  <a:pt x="318" y="72"/>
                </a:cubicBezTo>
                <a:cubicBezTo>
                  <a:pt x="307" y="84"/>
                  <a:pt x="307" y="84"/>
                  <a:pt x="307" y="84"/>
                </a:cubicBezTo>
                <a:cubicBezTo>
                  <a:pt x="307" y="84"/>
                  <a:pt x="307" y="84"/>
                  <a:pt x="307" y="84"/>
                </a:cubicBezTo>
                <a:lnTo>
                  <a:pt x="176" y="221"/>
                </a:lnTo>
                <a:close/>
                <a:moveTo>
                  <a:pt x="339" y="109"/>
                </a:moveTo>
                <a:cubicBezTo>
                  <a:pt x="335" y="106"/>
                  <a:pt x="330" y="106"/>
                  <a:pt x="327" y="109"/>
                </a:cubicBezTo>
                <a:cubicBezTo>
                  <a:pt x="325" y="111"/>
                  <a:pt x="324" y="115"/>
                  <a:pt x="325" y="117"/>
                </a:cubicBezTo>
                <a:cubicBezTo>
                  <a:pt x="325" y="117"/>
                  <a:pt x="325" y="117"/>
                  <a:pt x="325" y="117"/>
                </a:cubicBezTo>
                <a:cubicBezTo>
                  <a:pt x="333" y="136"/>
                  <a:pt x="337" y="156"/>
                  <a:pt x="337" y="177"/>
                </a:cubicBezTo>
                <a:cubicBezTo>
                  <a:pt x="337" y="265"/>
                  <a:pt x="265" y="337"/>
                  <a:pt x="176" y="337"/>
                </a:cubicBezTo>
                <a:cubicBezTo>
                  <a:pt x="88" y="337"/>
                  <a:pt x="16" y="265"/>
                  <a:pt x="16" y="177"/>
                </a:cubicBezTo>
                <a:cubicBezTo>
                  <a:pt x="16" y="88"/>
                  <a:pt x="88" y="16"/>
                  <a:pt x="176" y="16"/>
                </a:cubicBezTo>
                <a:cubicBezTo>
                  <a:pt x="222" y="16"/>
                  <a:pt x="262" y="35"/>
                  <a:pt x="292" y="65"/>
                </a:cubicBezTo>
                <a:cubicBezTo>
                  <a:pt x="292" y="65"/>
                  <a:pt x="292" y="65"/>
                  <a:pt x="292" y="65"/>
                </a:cubicBezTo>
                <a:cubicBezTo>
                  <a:pt x="295" y="68"/>
                  <a:pt x="300" y="68"/>
                  <a:pt x="303" y="65"/>
                </a:cubicBezTo>
                <a:cubicBezTo>
                  <a:pt x="306" y="62"/>
                  <a:pt x="306" y="57"/>
                  <a:pt x="303" y="54"/>
                </a:cubicBezTo>
                <a:cubicBezTo>
                  <a:pt x="302" y="53"/>
                  <a:pt x="302" y="53"/>
                  <a:pt x="302" y="53"/>
                </a:cubicBezTo>
                <a:cubicBezTo>
                  <a:pt x="270" y="20"/>
                  <a:pt x="225" y="0"/>
                  <a:pt x="176" y="0"/>
                </a:cubicBezTo>
                <a:cubicBezTo>
                  <a:pt x="79" y="0"/>
                  <a:pt x="0" y="79"/>
                  <a:pt x="0" y="177"/>
                </a:cubicBezTo>
                <a:cubicBezTo>
                  <a:pt x="0" y="274"/>
                  <a:pt x="79" y="353"/>
                  <a:pt x="176" y="353"/>
                </a:cubicBezTo>
                <a:cubicBezTo>
                  <a:pt x="274" y="353"/>
                  <a:pt x="353" y="274"/>
                  <a:pt x="353" y="177"/>
                </a:cubicBezTo>
                <a:cubicBezTo>
                  <a:pt x="353" y="154"/>
                  <a:pt x="348" y="132"/>
                  <a:pt x="341" y="112"/>
                </a:cubicBezTo>
                <a:cubicBezTo>
                  <a:pt x="340" y="111"/>
                  <a:pt x="340" y="110"/>
                  <a:pt x="339" y="109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16" name="Freeform 16"/>
          <p:cNvSpPr>
            <a:spLocks noEditPoints="1"/>
          </p:cNvSpPr>
          <p:nvPr/>
        </p:nvSpPr>
        <p:spPr bwMode="auto">
          <a:xfrm>
            <a:off x="7645290" y="1725591"/>
            <a:ext cx="324824" cy="326010"/>
          </a:xfrm>
          <a:custGeom>
            <a:avLst/>
            <a:gdLst>
              <a:gd name="T0" fmla="*/ 321 w 353"/>
              <a:gd name="T1" fmla="*/ 104 h 353"/>
              <a:gd name="T2" fmla="*/ 321 w 353"/>
              <a:gd name="T3" fmla="*/ 24 h 353"/>
              <a:gd name="T4" fmla="*/ 297 w 353"/>
              <a:gd name="T5" fmla="*/ 0 h 353"/>
              <a:gd name="T6" fmla="*/ 273 w 353"/>
              <a:gd name="T7" fmla="*/ 24 h 353"/>
              <a:gd name="T8" fmla="*/ 273 w 353"/>
              <a:gd name="T9" fmla="*/ 30 h 353"/>
              <a:gd name="T10" fmla="*/ 40 w 353"/>
              <a:gd name="T11" fmla="*/ 98 h 353"/>
              <a:gd name="T12" fmla="*/ 32 w 353"/>
              <a:gd name="T13" fmla="*/ 96 h 353"/>
              <a:gd name="T14" fmla="*/ 16 w 353"/>
              <a:gd name="T15" fmla="*/ 96 h 353"/>
              <a:gd name="T16" fmla="*/ 0 w 353"/>
              <a:gd name="T17" fmla="*/ 112 h 353"/>
              <a:gd name="T18" fmla="*/ 0 w 353"/>
              <a:gd name="T19" fmla="*/ 192 h 353"/>
              <a:gd name="T20" fmla="*/ 16 w 353"/>
              <a:gd name="T21" fmla="*/ 208 h 353"/>
              <a:gd name="T22" fmla="*/ 32 w 353"/>
              <a:gd name="T23" fmla="*/ 208 h 353"/>
              <a:gd name="T24" fmla="*/ 40 w 353"/>
              <a:gd name="T25" fmla="*/ 206 h 353"/>
              <a:gd name="T26" fmla="*/ 50 w 353"/>
              <a:gd name="T27" fmla="*/ 209 h 353"/>
              <a:gd name="T28" fmla="*/ 81 w 353"/>
              <a:gd name="T29" fmla="*/ 347 h 353"/>
              <a:gd name="T30" fmla="*/ 81 w 353"/>
              <a:gd name="T31" fmla="*/ 347 h 353"/>
              <a:gd name="T32" fmla="*/ 89 w 353"/>
              <a:gd name="T33" fmla="*/ 353 h 353"/>
              <a:gd name="T34" fmla="*/ 153 w 353"/>
              <a:gd name="T35" fmla="*/ 353 h 353"/>
              <a:gd name="T36" fmla="*/ 161 w 353"/>
              <a:gd name="T37" fmla="*/ 345 h 353"/>
              <a:gd name="T38" fmla="*/ 160 w 353"/>
              <a:gd name="T39" fmla="*/ 343 h 353"/>
              <a:gd name="T40" fmla="*/ 161 w 353"/>
              <a:gd name="T41" fmla="*/ 343 h 353"/>
              <a:gd name="T42" fmla="*/ 135 w 353"/>
              <a:gd name="T43" fmla="*/ 234 h 353"/>
              <a:gd name="T44" fmla="*/ 273 w 353"/>
              <a:gd name="T45" fmla="*/ 275 h 353"/>
              <a:gd name="T46" fmla="*/ 273 w 353"/>
              <a:gd name="T47" fmla="*/ 281 h 353"/>
              <a:gd name="T48" fmla="*/ 297 w 353"/>
              <a:gd name="T49" fmla="*/ 305 h 353"/>
              <a:gd name="T50" fmla="*/ 321 w 353"/>
              <a:gd name="T51" fmla="*/ 281 h 353"/>
              <a:gd name="T52" fmla="*/ 321 w 353"/>
              <a:gd name="T53" fmla="*/ 200 h 353"/>
              <a:gd name="T54" fmla="*/ 353 w 353"/>
              <a:gd name="T55" fmla="*/ 168 h 353"/>
              <a:gd name="T56" fmla="*/ 353 w 353"/>
              <a:gd name="T57" fmla="*/ 136 h 353"/>
              <a:gd name="T58" fmla="*/ 321 w 353"/>
              <a:gd name="T59" fmla="*/ 104 h 353"/>
              <a:gd name="T60" fmla="*/ 32 w 353"/>
              <a:gd name="T61" fmla="*/ 192 h 353"/>
              <a:gd name="T62" fmla="*/ 16 w 353"/>
              <a:gd name="T63" fmla="*/ 192 h 353"/>
              <a:gd name="T64" fmla="*/ 16 w 353"/>
              <a:gd name="T65" fmla="*/ 112 h 353"/>
              <a:gd name="T66" fmla="*/ 32 w 353"/>
              <a:gd name="T67" fmla="*/ 112 h 353"/>
              <a:gd name="T68" fmla="*/ 32 w 353"/>
              <a:gd name="T69" fmla="*/ 192 h 353"/>
              <a:gd name="T70" fmla="*/ 143 w 353"/>
              <a:gd name="T71" fmla="*/ 337 h 353"/>
              <a:gd name="T72" fmla="*/ 95 w 353"/>
              <a:gd name="T73" fmla="*/ 337 h 353"/>
              <a:gd name="T74" fmla="*/ 91 w 353"/>
              <a:gd name="T75" fmla="*/ 321 h 353"/>
              <a:gd name="T76" fmla="*/ 139 w 353"/>
              <a:gd name="T77" fmla="*/ 321 h 353"/>
              <a:gd name="T78" fmla="*/ 143 w 353"/>
              <a:gd name="T79" fmla="*/ 337 h 353"/>
              <a:gd name="T80" fmla="*/ 135 w 353"/>
              <a:gd name="T81" fmla="*/ 305 h 353"/>
              <a:gd name="T82" fmla="*/ 88 w 353"/>
              <a:gd name="T83" fmla="*/ 305 h 353"/>
              <a:gd name="T84" fmla="*/ 68 w 353"/>
              <a:gd name="T85" fmla="*/ 214 h 353"/>
              <a:gd name="T86" fmla="*/ 117 w 353"/>
              <a:gd name="T87" fmla="*/ 229 h 353"/>
              <a:gd name="T88" fmla="*/ 135 w 353"/>
              <a:gd name="T89" fmla="*/ 305 h 353"/>
              <a:gd name="T90" fmla="*/ 273 w 353"/>
              <a:gd name="T91" fmla="*/ 258 h 353"/>
              <a:gd name="T92" fmla="*/ 48 w 353"/>
              <a:gd name="T93" fmla="*/ 192 h 353"/>
              <a:gd name="T94" fmla="*/ 48 w 353"/>
              <a:gd name="T95" fmla="*/ 113 h 353"/>
              <a:gd name="T96" fmla="*/ 273 w 353"/>
              <a:gd name="T97" fmla="*/ 47 h 353"/>
              <a:gd name="T98" fmla="*/ 273 w 353"/>
              <a:gd name="T99" fmla="*/ 258 h 353"/>
              <a:gd name="T100" fmla="*/ 305 w 353"/>
              <a:gd name="T101" fmla="*/ 281 h 353"/>
              <a:gd name="T102" fmla="*/ 297 w 353"/>
              <a:gd name="T103" fmla="*/ 289 h 353"/>
              <a:gd name="T104" fmla="*/ 289 w 353"/>
              <a:gd name="T105" fmla="*/ 281 h 353"/>
              <a:gd name="T106" fmla="*/ 289 w 353"/>
              <a:gd name="T107" fmla="*/ 24 h 353"/>
              <a:gd name="T108" fmla="*/ 297 w 353"/>
              <a:gd name="T109" fmla="*/ 16 h 353"/>
              <a:gd name="T110" fmla="*/ 305 w 353"/>
              <a:gd name="T111" fmla="*/ 24 h 353"/>
              <a:gd name="T112" fmla="*/ 305 w 353"/>
              <a:gd name="T113" fmla="*/ 281 h 353"/>
              <a:gd name="T114" fmla="*/ 337 w 353"/>
              <a:gd name="T115" fmla="*/ 168 h 353"/>
              <a:gd name="T116" fmla="*/ 321 w 353"/>
              <a:gd name="T117" fmla="*/ 184 h 353"/>
              <a:gd name="T118" fmla="*/ 321 w 353"/>
              <a:gd name="T119" fmla="*/ 120 h 353"/>
              <a:gd name="T120" fmla="*/ 337 w 353"/>
              <a:gd name="T121" fmla="*/ 136 h 353"/>
              <a:gd name="T122" fmla="*/ 337 w 353"/>
              <a:gd name="T123" fmla="*/ 168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53" h="353">
                <a:moveTo>
                  <a:pt x="321" y="104"/>
                </a:moveTo>
                <a:cubicBezTo>
                  <a:pt x="321" y="24"/>
                  <a:pt x="321" y="24"/>
                  <a:pt x="321" y="24"/>
                </a:cubicBezTo>
                <a:cubicBezTo>
                  <a:pt x="321" y="11"/>
                  <a:pt x="311" y="0"/>
                  <a:pt x="297" y="0"/>
                </a:cubicBezTo>
                <a:cubicBezTo>
                  <a:pt x="284" y="0"/>
                  <a:pt x="273" y="11"/>
                  <a:pt x="273" y="24"/>
                </a:cubicBezTo>
                <a:cubicBezTo>
                  <a:pt x="273" y="30"/>
                  <a:pt x="273" y="30"/>
                  <a:pt x="273" y="30"/>
                </a:cubicBezTo>
                <a:cubicBezTo>
                  <a:pt x="40" y="98"/>
                  <a:pt x="40" y="98"/>
                  <a:pt x="40" y="98"/>
                </a:cubicBezTo>
                <a:cubicBezTo>
                  <a:pt x="38" y="97"/>
                  <a:pt x="35" y="96"/>
                  <a:pt x="32" y="96"/>
                </a:cubicBezTo>
                <a:cubicBezTo>
                  <a:pt x="16" y="96"/>
                  <a:pt x="16" y="96"/>
                  <a:pt x="16" y="96"/>
                </a:cubicBezTo>
                <a:cubicBezTo>
                  <a:pt x="7" y="96"/>
                  <a:pt x="0" y="103"/>
                  <a:pt x="0" y="112"/>
                </a:cubicBezTo>
                <a:cubicBezTo>
                  <a:pt x="0" y="192"/>
                  <a:pt x="0" y="192"/>
                  <a:pt x="0" y="192"/>
                </a:cubicBezTo>
                <a:cubicBezTo>
                  <a:pt x="0" y="201"/>
                  <a:pt x="7" y="208"/>
                  <a:pt x="16" y="208"/>
                </a:cubicBezTo>
                <a:cubicBezTo>
                  <a:pt x="32" y="208"/>
                  <a:pt x="32" y="208"/>
                  <a:pt x="32" y="208"/>
                </a:cubicBezTo>
                <a:cubicBezTo>
                  <a:pt x="35" y="208"/>
                  <a:pt x="38" y="208"/>
                  <a:pt x="40" y="206"/>
                </a:cubicBezTo>
                <a:cubicBezTo>
                  <a:pt x="50" y="209"/>
                  <a:pt x="50" y="209"/>
                  <a:pt x="50" y="209"/>
                </a:cubicBezTo>
                <a:cubicBezTo>
                  <a:pt x="81" y="347"/>
                  <a:pt x="81" y="347"/>
                  <a:pt x="81" y="347"/>
                </a:cubicBezTo>
                <a:cubicBezTo>
                  <a:pt x="81" y="347"/>
                  <a:pt x="81" y="347"/>
                  <a:pt x="81" y="347"/>
                </a:cubicBezTo>
                <a:cubicBezTo>
                  <a:pt x="82" y="350"/>
                  <a:pt x="85" y="353"/>
                  <a:pt x="89" y="353"/>
                </a:cubicBezTo>
                <a:cubicBezTo>
                  <a:pt x="153" y="353"/>
                  <a:pt x="153" y="353"/>
                  <a:pt x="153" y="353"/>
                </a:cubicBezTo>
                <a:cubicBezTo>
                  <a:pt x="157" y="353"/>
                  <a:pt x="161" y="349"/>
                  <a:pt x="161" y="345"/>
                </a:cubicBezTo>
                <a:cubicBezTo>
                  <a:pt x="161" y="344"/>
                  <a:pt x="161" y="344"/>
                  <a:pt x="160" y="343"/>
                </a:cubicBezTo>
                <a:cubicBezTo>
                  <a:pt x="161" y="343"/>
                  <a:pt x="161" y="343"/>
                  <a:pt x="161" y="343"/>
                </a:cubicBezTo>
                <a:cubicBezTo>
                  <a:pt x="135" y="234"/>
                  <a:pt x="135" y="234"/>
                  <a:pt x="135" y="234"/>
                </a:cubicBezTo>
                <a:cubicBezTo>
                  <a:pt x="273" y="275"/>
                  <a:pt x="273" y="275"/>
                  <a:pt x="273" y="275"/>
                </a:cubicBezTo>
                <a:cubicBezTo>
                  <a:pt x="273" y="281"/>
                  <a:pt x="273" y="281"/>
                  <a:pt x="273" y="281"/>
                </a:cubicBezTo>
                <a:cubicBezTo>
                  <a:pt x="273" y="294"/>
                  <a:pt x="284" y="305"/>
                  <a:pt x="297" y="305"/>
                </a:cubicBezTo>
                <a:cubicBezTo>
                  <a:pt x="311" y="305"/>
                  <a:pt x="321" y="294"/>
                  <a:pt x="321" y="281"/>
                </a:cubicBezTo>
                <a:cubicBezTo>
                  <a:pt x="321" y="200"/>
                  <a:pt x="321" y="200"/>
                  <a:pt x="321" y="200"/>
                </a:cubicBezTo>
                <a:cubicBezTo>
                  <a:pt x="339" y="200"/>
                  <a:pt x="353" y="186"/>
                  <a:pt x="353" y="168"/>
                </a:cubicBezTo>
                <a:cubicBezTo>
                  <a:pt x="353" y="136"/>
                  <a:pt x="353" y="136"/>
                  <a:pt x="353" y="136"/>
                </a:cubicBezTo>
                <a:cubicBezTo>
                  <a:pt x="353" y="118"/>
                  <a:pt x="339" y="104"/>
                  <a:pt x="321" y="104"/>
                </a:cubicBezTo>
                <a:moveTo>
                  <a:pt x="32" y="192"/>
                </a:moveTo>
                <a:cubicBezTo>
                  <a:pt x="16" y="192"/>
                  <a:pt x="16" y="192"/>
                  <a:pt x="16" y="192"/>
                </a:cubicBezTo>
                <a:cubicBezTo>
                  <a:pt x="16" y="112"/>
                  <a:pt x="16" y="112"/>
                  <a:pt x="16" y="112"/>
                </a:cubicBezTo>
                <a:cubicBezTo>
                  <a:pt x="32" y="112"/>
                  <a:pt x="32" y="112"/>
                  <a:pt x="32" y="112"/>
                </a:cubicBezTo>
                <a:lnTo>
                  <a:pt x="32" y="192"/>
                </a:lnTo>
                <a:close/>
                <a:moveTo>
                  <a:pt x="143" y="337"/>
                </a:moveTo>
                <a:cubicBezTo>
                  <a:pt x="95" y="337"/>
                  <a:pt x="95" y="337"/>
                  <a:pt x="95" y="337"/>
                </a:cubicBezTo>
                <a:cubicBezTo>
                  <a:pt x="91" y="321"/>
                  <a:pt x="91" y="321"/>
                  <a:pt x="91" y="321"/>
                </a:cubicBezTo>
                <a:cubicBezTo>
                  <a:pt x="139" y="321"/>
                  <a:pt x="139" y="321"/>
                  <a:pt x="139" y="321"/>
                </a:cubicBezTo>
                <a:lnTo>
                  <a:pt x="143" y="337"/>
                </a:lnTo>
                <a:close/>
                <a:moveTo>
                  <a:pt x="135" y="305"/>
                </a:moveTo>
                <a:cubicBezTo>
                  <a:pt x="88" y="305"/>
                  <a:pt x="88" y="305"/>
                  <a:pt x="88" y="305"/>
                </a:cubicBezTo>
                <a:cubicBezTo>
                  <a:pt x="68" y="214"/>
                  <a:pt x="68" y="214"/>
                  <a:pt x="68" y="214"/>
                </a:cubicBezTo>
                <a:cubicBezTo>
                  <a:pt x="117" y="229"/>
                  <a:pt x="117" y="229"/>
                  <a:pt x="117" y="229"/>
                </a:cubicBezTo>
                <a:lnTo>
                  <a:pt x="135" y="305"/>
                </a:lnTo>
                <a:close/>
                <a:moveTo>
                  <a:pt x="273" y="258"/>
                </a:moveTo>
                <a:cubicBezTo>
                  <a:pt x="48" y="192"/>
                  <a:pt x="48" y="192"/>
                  <a:pt x="48" y="192"/>
                </a:cubicBezTo>
                <a:cubicBezTo>
                  <a:pt x="48" y="113"/>
                  <a:pt x="48" y="113"/>
                  <a:pt x="48" y="113"/>
                </a:cubicBezTo>
                <a:cubicBezTo>
                  <a:pt x="273" y="47"/>
                  <a:pt x="273" y="47"/>
                  <a:pt x="273" y="47"/>
                </a:cubicBezTo>
                <a:lnTo>
                  <a:pt x="273" y="258"/>
                </a:lnTo>
                <a:close/>
                <a:moveTo>
                  <a:pt x="305" y="281"/>
                </a:moveTo>
                <a:cubicBezTo>
                  <a:pt x="305" y="285"/>
                  <a:pt x="302" y="289"/>
                  <a:pt x="297" y="289"/>
                </a:cubicBezTo>
                <a:cubicBezTo>
                  <a:pt x="293" y="289"/>
                  <a:pt x="289" y="285"/>
                  <a:pt x="289" y="281"/>
                </a:cubicBezTo>
                <a:cubicBezTo>
                  <a:pt x="289" y="24"/>
                  <a:pt x="289" y="24"/>
                  <a:pt x="289" y="24"/>
                </a:cubicBezTo>
                <a:cubicBezTo>
                  <a:pt x="289" y="19"/>
                  <a:pt x="293" y="16"/>
                  <a:pt x="297" y="16"/>
                </a:cubicBezTo>
                <a:cubicBezTo>
                  <a:pt x="302" y="16"/>
                  <a:pt x="305" y="19"/>
                  <a:pt x="305" y="24"/>
                </a:cubicBezTo>
                <a:lnTo>
                  <a:pt x="305" y="281"/>
                </a:lnTo>
                <a:close/>
                <a:moveTo>
                  <a:pt x="337" y="168"/>
                </a:moveTo>
                <a:cubicBezTo>
                  <a:pt x="337" y="177"/>
                  <a:pt x="330" y="184"/>
                  <a:pt x="321" y="184"/>
                </a:cubicBezTo>
                <a:cubicBezTo>
                  <a:pt x="321" y="120"/>
                  <a:pt x="321" y="120"/>
                  <a:pt x="321" y="120"/>
                </a:cubicBezTo>
                <a:cubicBezTo>
                  <a:pt x="330" y="120"/>
                  <a:pt x="337" y="127"/>
                  <a:pt x="337" y="136"/>
                </a:cubicBezTo>
                <a:lnTo>
                  <a:pt x="337" y="1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3220052" y="1725590"/>
            <a:ext cx="266735" cy="326011"/>
          </a:xfrm>
          <a:custGeom>
            <a:avLst/>
            <a:gdLst>
              <a:gd name="T0" fmla="*/ 65 w 289"/>
              <a:gd name="T1" fmla="*/ 273 h 353"/>
              <a:gd name="T2" fmla="*/ 97 w 289"/>
              <a:gd name="T3" fmla="*/ 273 h 353"/>
              <a:gd name="T4" fmla="*/ 105 w 289"/>
              <a:gd name="T5" fmla="*/ 193 h 353"/>
              <a:gd name="T6" fmla="*/ 105 w 289"/>
              <a:gd name="T7" fmla="*/ 209 h 353"/>
              <a:gd name="T8" fmla="*/ 105 w 289"/>
              <a:gd name="T9" fmla="*/ 193 h 353"/>
              <a:gd name="T10" fmla="*/ 209 w 289"/>
              <a:gd name="T11" fmla="*/ 265 h 353"/>
              <a:gd name="T12" fmla="*/ 225 w 289"/>
              <a:gd name="T13" fmla="*/ 265 h 353"/>
              <a:gd name="T14" fmla="*/ 225 w 289"/>
              <a:gd name="T15" fmla="*/ 129 h 353"/>
              <a:gd name="T16" fmla="*/ 241 w 289"/>
              <a:gd name="T17" fmla="*/ 48 h 353"/>
              <a:gd name="T18" fmla="*/ 257 w 289"/>
              <a:gd name="T19" fmla="*/ 16 h 353"/>
              <a:gd name="T20" fmla="*/ 49 w 289"/>
              <a:gd name="T21" fmla="*/ 0 h 353"/>
              <a:gd name="T22" fmla="*/ 32 w 289"/>
              <a:gd name="T23" fmla="*/ 32 h 353"/>
              <a:gd name="T24" fmla="*/ 65 w 289"/>
              <a:gd name="T25" fmla="*/ 48 h 353"/>
              <a:gd name="T26" fmla="*/ 0 w 289"/>
              <a:gd name="T27" fmla="*/ 249 h 353"/>
              <a:gd name="T28" fmla="*/ 245 w 289"/>
              <a:gd name="T29" fmla="*/ 353 h 353"/>
              <a:gd name="T30" fmla="*/ 225 w 289"/>
              <a:gd name="T31" fmla="*/ 129 h 353"/>
              <a:gd name="T32" fmla="*/ 241 w 289"/>
              <a:gd name="T33" fmla="*/ 16 h 353"/>
              <a:gd name="T34" fmla="*/ 49 w 289"/>
              <a:gd name="T35" fmla="*/ 32 h 353"/>
              <a:gd name="T36" fmla="*/ 209 w 289"/>
              <a:gd name="T37" fmla="*/ 48 h 353"/>
              <a:gd name="T38" fmla="*/ 150 w 289"/>
              <a:gd name="T39" fmla="*/ 87 h 353"/>
              <a:gd name="T40" fmla="*/ 81 w 289"/>
              <a:gd name="T41" fmla="*/ 48 h 353"/>
              <a:gd name="T42" fmla="*/ 238 w 289"/>
              <a:gd name="T43" fmla="*/ 337 h 353"/>
              <a:gd name="T44" fmla="*/ 16 w 289"/>
              <a:gd name="T45" fmla="*/ 249 h 353"/>
              <a:gd name="T46" fmla="*/ 81 w 289"/>
              <a:gd name="T47" fmla="*/ 129 h 353"/>
              <a:gd name="T48" fmla="*/ 114 w 289"/>
              <a:gd name="T49" fmla="*/ 113 h 353"/>
              <a:gd name="T50" fmla="*/ 209 w 289"/>
              <a:gd name="T51" fmla="*/ 87 h 353"/>
              <a:gd name="T52" fmla="*/ 216 w 289"/>
              <a:gd name="T53" fmla="*/ 142 h 353"/>
              <a:gd name="T54" fmla="*/ 238 w 289"/>
              <a:gd name="T55" fmla="*/ 337 h 353"/>
              <a:gd name="T56" fmla="*/ 145 w 289"/>
              <a:gd name="T57" fmla="*/ 169 h 353"/>
              <a:gd name="T58" fmla="*/ 193 w 289"/>
              <a:gd name="T59" fmla="*/ 169 h 353"/>
              <a:gd name="T60" fmla="*/ 169 w 289"/>
              <a:gd name="T61" fmla="*/ 177 h 353"/>
              <a:gd name="T62" fmla="*/ 169 w 289"/>
              <a:gd name="T63" fmla="*/ 161 h 353"/>
              <a:gd name="T64" fmla="*/ 169 w 289"/>
              <a:gd name="T65" fmla="*/ 177 h 353"/>
              <a:gd name="T66" fmla="*/ 129 w 289"/>
              <a:gd name="T67" fmla="*/ 241 h 353"/>
              <a:gd name="T68" fmla="*/ 161 w 289"/>
              <a:gd name="T69" fmla="*/ 241 h 353"/>
              <a:gd name="T70" fmla="*/ 169 w 289"/>
              <a:gd name="T71" fmla="*/ 289 h 353"/>
              <a:gd name="T72" fmla="*/ 169 w 289"/>
              <a:gd name="T73" fmla="*/ 305 h 353"/>
              <a:gd name="T74" fmla="*/ 169 w 289"/>
              <a:gd name="T75" fmla="*/ 289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89" h="353">
                <a:moveTo>
                  <a:pt x="81" y="257"/>
                </a:moveTo>
                <a:cubicBezTo>
                  <a:pt x="72" y="257"/>
                  <a:pt x="65" y="264"/>
                  <a:pt x="65" y="273"/>
                </a:cubicBezTo>
                <a:cubicBezTo>
                  <a:pt x="65" y="282"/>
                  <a:pt x="72" y="289"/>
                  <a:pt x="81" y="289"/>
                </a:cubicBezTo>
                <a:cubicBezTo>
                  <a:pt x="89" y="289"/>
                  <a:pt x="97" y="282"/>
                  <a:pt x="97" y="273"/>
                </a:cubicBezTo>
                <a:cubicBezTo>
                  <a:pt x="97" y="264"/>
                  <a:pt x="89" y="257"/>
                  <a:pt x="81" y="257"/>
                </a:cubicBezTo>
                <a:moveTo>
                  <a:pt x="105" y="193"/>
                </a:moveTo>
                <a:cubicBezTo>
                  <a:pt x="100" y="193"/>
                  <a:pt x="97" y="196"/>
                  <a:pt x="97" y="201"/>
                </a:cubicBezTo>
                <a:cubicBezTo>
                  <a:pt x="97" y="205"/>
                  <a:pt x="100" y="209"/>
                  <a:pt x="105" y="209"/>
                </a:cubicBezTo>
                <a:cubicBezTo>
                  <a:pt x="109" y="209"/>
                  <a:pt x="113" y="205"/>
                  <a:pt x="113" y="201"/>
                </a:cubicBezTo>
                <a:cubicBezTo>
                  <a:pt x="113" y="196"/>
                  <a:pt x="109" y="193"/>
                  <a:pt x="105" y="193"/>
                </a:cubicBezTo>
                <a:moveTo>
                  <a:pt x="217" y="257"/>
                </a:moveTo>
                <a:cubicBezTo>
                  <a:pt x="213" y="257"/>
                  <a:pt x="209" y="260"/>
                  <a:pt x="209" y="265"/>
                </a:cubicBezTo>
                <a:cubicBezTo>
                  <a:pt x="209" y="269"/>
                  <a:pt x="213" y="273"/>
                  <a:pt x="217" y="273"/>
                </a:cubicBezTo>
                <a:cubicBezTo>
                  <a:pt x="222" y="273"/>
                  <a:pt x="225" y="269"/>
                  <a:pt x="225" y="265"/>
                </a:cubicBezTo>
                <a:cubicBezTo>
                  <a:pt x="225" y="260"/>
                  <a:pt x="222" y="257"/>
                  <a:pt x="217" y="257"/>
                </a:cubicBezTo>
                <a:moveTo>
                  <a:pt x="225" y="129"/>
                </a:moveTo>
                <a:cubicBezTo>
                  <a:pt x="225" y="48"/>
                  <a:pt x="225" y="48"/>
                  <a:pt x="225" y="48"/>
                </a:cubicBezTo>
                <a:cubicBezTo>
                  <a:pt x="241" y="48"/>
                  <a:pt x="241" y="48"/>
                  <a:pt x="241" y="48"/>
                </a:cubicBezTo>
                <a:cubicBezTo>
                  <a:pt x="250" y="48"/>
                  <a:pt x="257" y="41"/>
                  <a:pt x="257" y="32"/>
                </a:cubicBezTo>
                <a:cubicBezTo>
                  <a:pt x="257" y="16"/>
                  <a:pt x="257" y="16"/>
                  <a:pt x="257" y="16"/>
                </a:cubicBezTo>
                <a:cubicBezTo>
                  <a:pt x="257" y="7"/>
                  <a:pt x="250" y="0"/>
                  <a:pt x="241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40" y="0"/>
                  <a:pt x="32" y="7"/>
                  <a:pt x="32" y="16"/>
                </a:cubicBezTo>
                <a:cubicBezTo>
                  <a:pt x="32" y="32"/>
                  <a:pt x="32" y="32"/>
                  <a:pt x="32" y="32"/>
                </a:cubicBezTo>
                <a:cubicBezTo>
                  <a:pt x="32" y="41"/>
                  <a:pt x="40" y="48"/>
                  <a:pt x="49" y="48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129"/>
                  <a:pt x="65" y="129"/>
                  <a:pt x="65" y="129"/>
                </a:cubicBezTo>
                <a:cubicBezTo>
                  <a:pt x="26" y="155"/>
                  <a:pt x="0" y="199"/>
                  <a:pt x="0" y="249"/>
                </a:cubicBezTo>
                <a:cubicBezTo>
                  <a:pt x="0" y="290"/>
                  <a:pt x="18" y="327"/>
                  <a:pt x="45" y="353"/>
                </a:cubicBezTo>
                <a:cubicBezTo>
                  <a:pt x="245" y="353"/>
                  <a:pt x="245" y="353"/>
                  <a:pt x="245" y="353"/>
                </a:cubicBezTo>
                <a:cubicBezTo>
                  <a:pt x="272" y="327"/>
                  <a:pt x="289" y="290"/>
                  <a:pt x="289" y="249"/>
                </a:cubicBezTo>
                <a:cubicBezTo>
                  <a:pt x="289" y="199"/>
                  <a:pt x="264" y="155"/>
                  <a:pt x="225" y="129"/>
                </a:cubicBezTo>
                <a:moveTo>
                  <a:pt x="49" y="16"/>
                </a:moveTo>
                <a:cubicBezTo>
                  <a:pt x="241" y="16"/>
                  <a:pt x="241" y="16"/>
                  <a:pt x="241" y="16"/>
                </a:cubicBezTo>
                <a:cubicBezTo>
                  <a:pt x="241" y="32"/>
                  <a:pt x="241" y="32"/>
                  <a:pt x="241" y="32"/>
                </a:cubicBezTo>
                <a:cubicBezTo>
                  <a:pt x="49" y="32"/>
                  <a:pt x="49" y="32"/>
                  <a:pt x="49" y="32"/>
                </a:cubicBezTo>
                <a:lnTo>
                  <a:pt x="49" y="16"/>
                </a:lnTo>
                <a:close/>
                <a:moveTo>
                  <a:pt x="209" y="48"/>
                </a:moveTo>
                <a:cubicBezTo>
                  <a:pt x="209" y="71"/>
                  <a:pt x="209" y="71"/>
                  <a:pt x="209" y="71"/>
                </a:cubicBezTo>
                <a:cubicBezTo>
                  <a:pt x="193" y="71"/>
                  <a:pt x="172" y="74"/>
                  <a:pt x="150" y="87"/>
                </a:cubicBezTo>
                <a:cubicBezTo>
                  <a:pt x="123" y="102"/>
                  <a:pt x="98" y="98"/>
                  <a:pt x="81" y="90"/>
                </a:cubicBezTo>
                <a:cubicBezTo>
                  <a:pt x="81" y="48"/>
                  <a:pt x="81" y="48"/>
                  <a:pt x="81" y="48"/>
                </a:cubicBezTo>
                <a:lnTo>
                  <a:pt x="209" y="48"/>
                </a:lnTo>
                <a:close/>
                <a:moveTo>
                  <a:pt x="238" y="337"/>
                </a:moveTo>
                <a:cubicBezTo>
                  <a:pt x="52" y="337"/>
                  <a:pt x="52" y="337"/>
                  <a:pt x="52" y="337"/>
                </a:cubicBezTo>
                <a:cubicBezTo>
                  <a:pt x="29" y="313"/>
                  <a:pt x="16" y="282"/>
                  <a:pt x="16" y="249"/>
                </a:cubicBezTo>
                <a:cubicBezTo>
                  <a:pt x="16" y="206"/>
                  <a:pt x="38" y="166"/>
                  <a:pt x="73" y="142"/>
                </a:cubicBezTo>
                <a:cubicBezTo>
                  <a:pt x="78" y="139"/>
                  <a:pt x="81" y="134"/>
                  <a:pt x="81" y="129"/>
                </a:cubicBezTo>
                <a:cubicBezTo>
                  <a:pt x="81" y="107"/>
                  <a:pt x="81" y="107"/>
                  <a:pt x="81" y="107"/>
                </a:cubicBezTo>
                <a:cubicBezTo>
                  <a:pt x="90" y="111"/>
                  <a:pt x="102" y="113"/>
                  <a:pt x="114" y="113"/>
                </a:cubicBezTo>
                <a:cubicBezTo>
                  <a:pt x="127" y="113"/>
                  <a:pt x="142" y="110"/>
                  <a:pt x="158" y="101"/>
                </a:cubicBezTo>
                <a:cubicBezTo>
                  <a:pt x="178" y="90"/>
                  <a:pt x="195" y="87"/>
                  <a:pt x="209" y="87"/>
                </a:cubicBezTo>
                <a:cubicBezTo>
                  <a:pt x="209" y="129"/>
                  <a:pt x="209" y="129"/>
                  <a:pt x="209" y="129"/>
                </a:cubicBezTo>
                <a:cubicBezTo>
                  <a:pt x="209" y="134"/>
                  <a:pt x="212" y="139"/>
                  <a:pt x="216" y="142"/>
                </a:cubicBezTo>
                <a:cubicBezTo>
                  <a:pt x="252" y="166"/>
                  <a:pt x="273" y="206"/>
                  <a:pt x="273" y="249"/>
                </a:cubicBezTo>
                <a:cubicBezTo>
                  <a:pt x="273" y="282"/>
                  <a:pt x="261" y="313"/>
                  <a:pt x="238" y="337"/>
                </a:cubicBezTo>
                <a:moveTo>
                  <a:pt x="169" y="145"/>
                </a:moveTo>
                <a:cubicBezTo>
                  <a:pt x="156" y="145"/>
                  <a:pt x="145" y="155"/>
                  <a:pt x="145" y="169"/>
                </a:cubicBezTo>
                <a:cubicBezTo>
                  <a:pt x="145" y="182"/>
                  <a:pt x="156" y="193"/>
                  <a:pt x="169" y="193"/>
                </a:cubicBezTo>
                <a:cubicBezTo>
                  <a:pt x="182" y="193"/>
                  <a:pt x="193" y="182"/>
                  <a:pt x="193" y="169"/>
                </a:cubicBezTo>
                <a:cubicBezTo>
                  <a:pt x="193" y="155"/>
                  <a:pt x="182" y="145"/>
                  <a:pt x="169" y="145"/>
                </a:cubicBezTo>
                <a:moveTo>
                  <a:pt x="169" y="177"/>
                </a:moveTo>
                <a:cubicBezTo>
                  <a:pt x="164" y="177"/>
                  <a:pt x="161" y="173"/>
                  <a:pt x="161" y="169"/>
                </a:cubicBezTo>
                <a:cubicBezTo>
                  <a:pt x="161" y="164"/>
                  <a:pt x="164" y="161"/>
                  <a:pt x="169" y="161"/>
                </a:cubicBezTo>
                <a:cubicBezTo>
                  <a:pt x="173" y="161"/>
                  <a:pt x="177" y="164"/>
                  <a:pt x="177" y="169"/>
                </a:cubicBezTo>
                <a:cubicBezTo>
                  <a:pt x="177" y="173"/>
                  <a:pt x="173" y="177"/>
                  <a:pt x="169" y="177"/>
                </a:cubicBezTo>
                <a:moveTo>
                  <a:pt x="145" y="225"/>
                </a:moveTo>
                <a:cubicBezTo>
                  <a:pt x="136" y="225"/>
                  <a:pt x="129" y="232"/>
                  <a:pt x="129" y="241"/>
                </a:cubicBezTo>
                <a:cubicBezTo>
                  <a:pt x="129" y="250"/>
                  <a:pt x="136" y="257"/>
                  <a:pt x="145" y="257"/>
                </a:cubicBezTo>
                <a:cubicBezTo>
                  <a:pt x="154" y="257"/>
                  <a:pt x="161" y="250"/>
                  <a:pt x="161" y="241"/>
                </a:cubicBezTo>
                <a:cubicBezTo>
                  <a:pt x="161" y="232"/>
                  <a:pt x="154" y="225"/>
                  <a:pt x="145" y="225"/>
                </a:cubicBezTo>
                <a:moveTo>
                  <a:pt x="169" y="289"/>
                </a:moveTo>
                <a:cubicBezTo>
                  <a:pt x="164" y="289"/>
                  <a:pt x="161" y="293"/>
                  <a:pt x="161" y="297"/>
                </a:cubicBezTo>
                <a:cubicBezTo>
                  <a:pt x="161" y="301"/>
                  <a:pt x="164" y="305"/>
                  <a:pt x="169" y="305"/>
                </a:cubicBezTo>
                <a:cubicBezTo>
                  <a:pt x="173" y="305"/>
                  <a:pt x="177" y="301"/>
                  <a:pt x="177" y="297"/>
                </a:cubicBezTo>
                <a:cubicBezTo>
                  <a:pt x="177" y="293"/>
                  <a:pt x="173" y="289"/>
                  <a:pt x="169" y="28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18" name="Freeform 54"/>
          <p:cNvSpPr>
            <a:spLocks noEditPoints="1"/>
          </p:cNvSpPr>
          <p:nvPr/>
        </p:nvSpPr>
        <p:spPr bwMode="auto">
          <a:xfrm>
            <a:off x="6159361" y="1725591"/>
            <a:ext cx="334308" cy="326010"/>
          </a:xfrm>
          <a:custGeom>
            <a:avLst/>
            <a:gdLst>
              <a:gd name="T0" fmla="*/ 337 w 362"/>
              <a:gd name="T1" fmla="*/ 0 h 353"/>
              <a:gd name="T2" fmla="*/ 111 w 362"/>
              <a:gd name="T3" fmla="*/ 129 h 353"/>
              <a:gd name="T4" fmla="*/ 81 w 362"/>
              <a:gd name="T5" fmla="*/ 196 h 353"/>
              <a:gd name="T6" fmla="*/ 144 w 362"/>
              <a:gd name="T7" fmla="*/ 274 h 353"/>
              <a:gd name="T8" fmla="*/ 179 w 362"/>
              <a:gd name="T9" fmla="*/ 333 h 353"/>
              <a:gd name="T10" fmla="*/ 281 w 362"/>
              <a:gd name="T11" fmla="*/ 186 h 353"/>
              <a:gd name="T12" fmla="*/ 209 w 362"/>
              <a:gd name="T13" fmla="*/ 238 h 353"/>
              <a:gd name="T14" fmla="*/ 171 w 362"/>
              <a:gd name="T15" fmla="*/ 263 h 353"/>
              <a:gd name="T16" fmla="*/ 154 w 362"/>
              <a:gd name="T17" fmla="*/ 256 h 353"/>
              <a:gd name="T18" fmla="*/ 111 w 362"/>
              <a:gd name="T19" fmla="*/ 242 h 353"/>
              <a:gd name="T20" fmla="*/ 90 w 362"/>
              <a:gd name="T21" fmla="*/ 182 h 353"/>
              <a:gd name="T22" fmla="*/ 115 w 362"/>
              <a:gd name="T23" fmla="*/ 144 h 353"/>
              <a:gd name="T24" fmla="*/ 209 w 362"/>
              <a:gd name="T25" fmla="*/ 237 h 353"/>
              <a:gd name="T26" fmla="*/ 270 w 362"/>
              <a:gd name="T27" fmla="*/ 174 h 353"/>
              <a:gd name="T28" fmla="*/ 220 w 362"/>
              <a:gd name="T29" fmla="*/ 225 h 353"/>
              <a:gd name="T30" fmla="*/ 164 w 362"/>
              <a:gd name="T31" fmla="*/ 97 h 353"/>
              <a:gd name="T32" fmla="*/ 337 w 362"/>
              <a:gd name="T33" fmla="*/ 16 h 353"/>
              <a:gd name="T34" fmla="*/ 62 w 362"/>
              <a:gd name="T35" fmla="*/ 197 h 353"/>
              <a:gd name="T36" fmla="*/ 156 w 362"/>
              <a:gd name="T37" fmla="*/ 291 h 353"/>
              <a:gd name="T38" fmla="*/ 62 w 362"/>
              <a:gd name="T39" fmla="*/ 197 h 353"/>
              <a:gd name="T40" fmla="*/ 58 w 362"/>
              <a:gd name="T41" fmla="*/ 252 h 353"/>
              <a:gd name="T42" fmla="*/ 101 w 362"/>
              <a:gd name="T43" fmla="*/ 295 h 353"/>
              <a:gd name="T44" fmla="*/ 168 w 362"/>
              <a:gd name="T45" fmla="*/ 128 h 353"/>
              <a:gd name="T46" fmla="*/ 168 w 362"/>
              <a:gd name="T47" fmla="*/ 145 h 353"/>
              <a:gd name="T48" fmla="*/ 168 w 362"/>
              <a:gd name="T49" fmla="*/ 128 h 353"/>
              <a:gd name="T50" fmla="*/ 225 w 362"/>
              <a:gd name="T51" fmla="*/ 185 h 353"/>
              <a:gd name="T52" fmla="*/ 209 w 362"/>
              <a:gd name="T53" fmla="*/ 185 h 353"/>
              <a:gd name="T54" fmla="*/ 265 w 362"/>
              <a:gd name="T55" fmla="*/ 112 h 353"/>
              <a:gd name="T56" fmla="*/ 265 w 362"/>
              <a:gd name="T57" fmla="*/ 64 h 353"/>
              <a:gd name="T58" fmla="*/ 265 w 362"/>
              <a:gd name="T59" fmla="*/ 112 h 353"/>
              <a:gd name="T60" fmla="*/ 273 w 362"/>
              <a:gd name="T61" fmla="*/ 88 h 353"/>
              <a:gd name="T62" fmla="*/ 257 w 362"/>
              <a:gd name="T63" fmla="*/ 88 h 353"/>
              <a:gd name="T64" fmla="*/ 193 w 362"/>
              <a:gd name="T65" fmla="*/ 169 h 353"/>
              <a:gd name="T66" fmla="*/ 193 w 362"/>
              <a:gd name="T67" fmla="*/ 153 h 353"/>
              <a:gd name="T68" fmla="*/ 193 w 362"/>
              <a:gd name="T69" fmla="*/ 169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62" h="353">
                <a:moveTo>
                  <a:pt x="350" y="3"/>
                </a:moveTo>
                <a:cubicBezTo>
                  <a:pt x="348" y="1"/>
                  <a:pt x="344" y="0"/>
                  <a:pt x="337" y="0"/>
                </a:cubicBezTo>
                <a:cubicBezTo>
                  <a:pt x="304" y="0"/>
                  <a:pt x="215" y="25"/>
                  <a:pt x="168" y="72"/>
                </a:cubicBezTo>
                <a:cubicBezTo>
                  <a:pt x="156" y="83"/>
                  <a:pt x="119" y="117"/>
                  <a:pt x="111" y="129"/>
                </a:cubicBezTo>
                <a:cubicBezTo>
                  <a:pt x="83" y="136"/>
                  <a:pt x="43" y="152"/>
                  <a:pt x="20" y="174"/>
                </a:cubicBezTo>
                <a:cubicBezTo>
                  <a:pt x="20" y="174"/>
                  <a:pt x="48" y="174"/>
                  <a:pt x="81" y="196"/>
                </a:cubicBezTo>
                <a:cubicBezTo>
                  <a:pt x="76" y="216"/>
                  <a:pt x="82" y="237"/>
                  <a:pt x="99" y="254"/>
                </a:cubicBezTo>
                <a:cubicBezTo>
                  <a:pt x="113" y="267"/>
                  <a:pt x="128" y="274"/>
                  <a:pt x="144" y="274"/>
                </a:cubicBezTo>
                <a:cubicBezTo>
                  <a:pt x="149" y="274"/>
                  <a:pt x="153" y="273"/>
                  <a:pt x="157" y="272"/>
                </a:cubicBezTo>
                <a:cubicBezTo>
                  <a:pt x="179" y="306"/>
                  <a:pt x="179" y="333"/>
                  <a:pt x="179" y="333"/>
                </a:cubicBezTo>
                <a:cubicBezTo>
                  <a:pt x="202" y="311"/>
                  <a:pt x="217" y="270"/>
                  <a:pt x="224" y="242"/>
                </a:cubicBezTo>
                <a:cubicBezTo>
                  <a:pt x="236" y="234"/>
                  <a:pt x="270" y="197"/>
                  <a:pt x="281" y="186"/>
                </a:cubicBezTo>
                <a:cubicBezTo>
                  <a:pt x="338" y="129"/>
                  <a:pt x="362" y="14"/>
                  <a:pt x="350" y="3"/>
                </a:cubicBezTo>
                <a:moveTo>
                  <a:pt x="209" y="238"/>
                </a:moveTo>
                <a:cubicBezTo>
                  <a:pt x="203" y="260"/>
                  <a:pt x="195" y="279"/>
                  <a:pt x="187" y="295"/>
                </a:cubicBezTo>
                <a:cubicBezTo>
                  <a:pt x="183" y="285"/>
                  <a:pt x="178" y="275"/>
                  <a:pt x="171" y="263"/>
                </a:cubicBezTo>
                <a:cubicBezTo>
                  <a:pt x="168" y="259"/>
                  <a:pt x="163" y="256"/>
                  <a:pt x="157" y="256"/>
                </a:cubicBezTo>
                <a:cubicBezTo>
                  <a:pt x="156" y="256"/>
                  <a:pt x="155" y="256"/>
                  <a:pt x="154" y="256"/>
                </a:cubicBezTo>
                <a:cubicBezTo>
                  <a:pt x="150" y="257"/>
                  <a:pt x="147" y="258"/>
                  <a:pt x="144" y="258"/>
                </a:cubicBezTo>
                <a:cubicBezTo>
                  <a:pt x="132" y="258"/>
                  <a:pt x="121" y="252"/>
                  <a:pt x="111" y="242"/>
                </a:cubicBezTo>
                <a:cubicBezTo>
                  <a:pt x="98" y="230"/>
                  <a:pt x="93" y="214"/>
                  <a:pt x="97" y="200"/>
                </a:cubicBezTo>
                <a:cubicBezTo>
                  <a:pt x="98" y="193"/>
                  <a:pt x="96" y="186"/>
                  <a:pt x="90" y="182"/>
                </a:cubicBezTo>
                <a:cubicBezTo>
                  <a:pt x="79" y="175"/>
                  <a:pt x="68" y="170"/>
                  <a:pt x="58" y="167"/>
                </a:cubicBezTo>
                <a:cubicBezTo>
                  <a:pt x="74" y="158"/>
                  <a:pt x="94" y="150"/>
                  <a:pt x="115" y="144"/>
                </a:cubicBezTo>
                <a:cubicBezTo>
                  <a:pt x="116" y="144"/>
                  <a:pt x="116" y="144"/>
                  <a:pt x="116" y="144"/>
                </a:cubicBezTo>
                <a:cubicBezTo>
                  <a:pt x="209" y="237"/>
                  <a:pt x="209" y="237"/>
                  <a:pt x="209" y="237"/>
                </a:cubicBezTo>
                <a:cubicBezTo>
                  <a:pt x="209" y="237"/>
                  <a:pt x="209" y="238"/>
                  <a:pt x="209" y="238"/>
                </a:cubicBezTo>
                <a:moveTo>
                  <a:pt x="270" y="174"/>
                </a:moveTo>
                <a:cubicBezTo>
                  <a:pt x="267" y="177"/>
                  <a:pt x="262" y="183"/>
                  <a:pt x="256" y="189"/>
                </a:cubicBezTo>
                <a:cubicBezTo>
                  <a:pt x="245" y="200"/>
                  <a:pt x="230" y="216"/>
                  <a:pt x="220" y="225"/>
                </a:cubicBezTo>
                <a:cubicBezTo>
                  <a:pt x="128" y="133"/>
                  <a:pt x="128" y="133"/>
                  <a:pt x="128" y="133"/>
                </a:cubicBezTo>
                <a:cubicBezTo>
                  <a:pt x="137" y="124"/>
                  <a:pt x="154" y="108"/>
                  <a:pt x="164" y="97"/>
                </a:cubicBezTo>
                <a:cubicBezTo>
                  <a:pt x="171" y="92"/>
                  <a:pt x="176" y="87"/>
                  <a:pt x="179" y="83"/>
                </a:cubicBezTo>
                <a:cubicBezTo>
                  <a:pt x="222" y="40"/>
                  <a:pt x="306" y="16"/>
                  <a:pt x="337" y="16"/>
                </a:cubicBezTo>
                <a:cubicBezTo>
                  <a:pt x="337" y="42"/>
                  <a:pt x="315" y="129"/>
                  <a:pt x="270" y="174"/>
                </a:cubicBezTo>
                <a:moveTo>
                  <a:pt x="62" y="197"/>
                </a:moveTo>
                <a:cubicBezTo>
                  <a:pt x="0" y="353"/>
                  <a:pt x="0" y="353"/>
                  <a:pt x="0" y="353"/>
                </a:cubicBezTo>
                <a:cubicBezTo>
                  <a:pt x="156" y="291"/>
                  <a:pt x="156" y="291"/>
                  <a:pt x="156" y="291"/>
                </a:cubicBezTo>
                <a:cubicBezTo>
                  <a:pt x="153" y="291"/>
                  <a:pt x="150" y="291"/>
                  <a:pt x="148" y="291"/>
                </a:cubicBezTo>
                <a:cubicBezTo>
                  <a:pt x="100" y="291"/>
                  <a:pt x="57" y="245"/>
                  <a:pt x="62" y="197"/>
                </a:cubicBezTo>
                <a:moveTo>
                  <a:pt x="29" y="324"/>
                </a:moveTo>
                <a:cubicBezTo>
                  <a:pt x="58" y="252"/>
                  <a:pt x="58" y="252"/>
                  <a:pt x="58" y="252"/>
                </a:cubicBezTo>
                <a:cubicBezTo>
                  <a:pt x="62" y="259"/>
                  <a:pt x="67" y="266"/>
                  <a:pt x="72" y="272"/>
                </a:cubicBezTo>
                <a:cubicBezTo>
                  <a:pt x="81" y="282"/>
                  <a:pt x="91" y="290"/>
                  <a:pt x="101" y="295"/>
                </a:cubicBezTo>
                <a:lnTo>
                  <a:pt x="29" y="324"/>
                </a:lnTo>
                <a:close/>
                <a:moveTo>
                  <a:pt x="168" y="128"/>
                </a:moveTo>
                <a:cubicBezTo>
                  <a:pt x="164" y="128"/>
                  <a:pt x="160" y="132"/>
                  <a:pt x="160" y="136"/>
                </a:cubicBezTo>
                <a:cubicBezTo>
                  <a:pt x="160" y="141"/>
                  <a:pt x="164" y="145"/>
                  <a:pt x="168" y="145"/>
                </a:cubicBezTo>
                <a:cubicBezTo>
                  <a:pt x="173" y="145"/>
                  <a:pt x="176" y="141"/>
                  <a:pt x="176" y="136"/>
                </a:cubicBezTo>
                <a:cubicBezTo>
                  <a:pt x="176" y="132"/>
                  <a:pt x="173" y="128"/>
                  <a:pt x="168" y="128"/>
                </a:cubicBezTo>
                <a:moveTo>
                  <a:pt x="217" y="193"/>
                </a:moveTo>
                <a:cubicBezTo>
                  <a:pt x="221" y="193"/>
                  <a:pt x="225" y="189"/>
                  <a:pt x="225" y="185"/>
                </a:cubicBezTo>
                <a:cubicBezTo>
                  <a:pt x="225" y="180"/>
                  <a:pt x="221" y="177"/>
                  <a:pt x="217" y="177"/>
                </a:cubicBezTo>
                <a:cubicBezTo>
                  <a:pt x="212" y="177"/>
                  <a:pt x="209" y="180"/>
                  <a:pt x="209" y="185"/>
                </a:cubicBezTo>
                <a:cubicBezTo>
                  <a:pt x="209" y="189"/>
                  <a:pt x="212" y="193"/>
                  <a:pt x="217" y="193"/>
                </a:cubicBezTo>
                <a:moveTo>
                  <a:pt x="265" y="112"/>
                </a:moveTo>
                <a:cubicBezTo>
                  <a:pt x="278" y="112"/>
                  <a:pt x="289" y="102"/>
                  <a:pt x="289" y="88"/>
                </a:cubicBezTo>
                <a:cubicBezTo>
                  <a:pt x="289" y="75"/>
                  <a:pt x="278" y="64"/>
                  <a:pt x="265" y="64"/>
                </a:cubicBezTo>
                <a:cubicBezTo>
                  <a:pt x="251" y="64"/>
                  <a:pt x="241" y="75"/>
                  <a:pt x="241" y="88"/>
                </a:cubicBezTo>
                <a:cubicBezTo>
                  <a:pt x="241" y="102"/>
                  <a:pt x="251" y="112"/>
                  <a:pt x="265" y="112"/>
                </a:cubicBezTo>
                <a:moveTo>
                  <a:pt x="265" y="80"/>
                </a:moveTo>
                <a:cubicBezTo>
                  <a:pt x="269" y="80"/>
                  <a:pt x="273" y="84"/>
                  <a:pt x="273" y="88"/>
                </a:cubicBezTo>
                <a:cubicBezTo>
                  <a:pt x="273" y="93"/>
                  <a:pt x="269" y="96"/>
                  <a:pt x="265" y="96"/>
                </a:cubicBezTo>
                <a:cubicBezTo>
                  <a:pt x="260" y="96"/>
                  <a:pt x="257" y="93"/>
                  <a:pt x="257" y="88"/>
                </a:cubicBezTo>
                <a:cubicBezTo>
                  <a:pt x="257" y="84"/>
                  <a:pt x="260" y="80"/>
                  <a:pt x="265" y="80"/>
                </a:cubicBezTo>
                <a:moveTo>
                  <a:pt x="193" y="169"/>
                </a:moveTo>
                <a:cubicBezTo>
                  <a:pt x="197" y="169"/>
                  <a:pt x="201" y="165"/>
                  <a:pt x="201" y="161"/>
                </a:cubicBezTo>
                <a:cubicBezTo>
                  <a:pt x="201" y="156"/>
                  <a:pt x="197" y="153"/>
                  <a:pt x="193" y="153"/>
                </a:cubicBezTo>
                <a:cubicBezTo>
                  <a:pt x="188" y="153"/>
                  <a:pt x="185" y="156"/>
                  <a:pt x="185" y="161"/>
                </a:cubicBezTo>
                <a:cubicBezTo>
                  <a:pt x="185" y="165"/>
                  <a:pt x="188" y="169"/>
                  <a:pt x="193" y="16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4706468" y="1726777"/>
            <a:ext cx="323639" cy="324824"/>
          </a:xfrm>
          <a:custGeom>
            <a:avLst/>
            <a:gdLst>
              <a:gd name="T0" fmla="*/ 289 w 353"/>
              <a:gd name="T1" fmla="*/ 0 h 354"/>
              <a:gd name="T2" fmla="*/ 243 w 353"/>
              <a:gd name="T3" fmla="*/ 19 h 354"/>
              <a:gd name="T4" fmla="*/ 27 w 353"/>
              <a:gd name="T5" fmla="*/ 236 h 354"/>
              <a:gd name="T6" fmla="*/ 0 w 353"/>
              <a:gd name="T7" fmla="*/ 354 h 354"/>
              <a:gd name="T8" fmla="*/ 118 w 353"/>
              <a:gd name="T9" fmla="*/ 327 h 354"/>
              <a:gd name="T10" fmla="*/ 334 w 353"/>
              <a:gd name="T11" fmla="*/ 110 h 354"/>
              <a:gd name="T12" fmla="*/ 353 w 353"/>
              <a:gd name="T13" fmla="*/ 65 h 354"/>
              <a:gd name="T14" fmla="*/ 289 w 353"/>
              <a:gd name="T15" fmla="*/ 0 h 354"/>
              <a:gd name="T16" fmla="*/ 104 w 353"/>
              <a:gd name="T17" fmla="*/ 312 h 354"/>
              <a:gd name="T18" fmla="*/ 48 w 353"/>
              <a:gd name="T19" fmla="*/ 325 h 354"/>
              <a:gd name="T20" fmla="*/ 48 w 353"/>
              <a:gd name="T21" fmla="*/ 305 h 354"/>
              <a:gd name="T22" fmla="*/ 29 w 353"/>
              <a:gd name="T23" fmla="*/ 305 h 354"/>
              <a:gd name="T24" fmla="*/ 42 w 353"/>
              <a:gd name="T25" fmla="*/ 249 h 354"/>
              <a:gd name="T26" fmla="*/ 104 w 353"/>
              <a:gd name="T27" fmla="*/ 249 h 354"/>
              <a:gd name="T28" fmla="*/ 104 w 353"/>
              <a:gd name="T29" fmla="*/ 312 h 354"/>
              <a:gd name="T30" fmla="*/ 120 w 353"/>
              <a:gd name="T31" fmla="*/ 301 h 354"/>
              <a:gd name="T32" fmla="*/ 120 w 353"/>
              <a:gd name="T33" fmla="*/ 241 h 354"/>
              <a:gd name="T34" fmla="*/ 112 w 353"/>
              <a:gd name="T35" fmla="*/ 233 h 354"/>
              <a:gd name="T36" fmla="*/ 52 w 353"/>
              <a:gd name="T37" fmla="*/ 233 h 354"/>
              <a:gd name="T38" fmla="*/ 225 w 353"/>
              <a:gd name="T39" fmla="*/ 60 h 354"/>
              <a:gd name="T40" fmla="*/ 293 w 353"/>
              <a:gd name="T41" fmla="*/ 128 h 354"/>
              <a:gd name="T42" fmla="*/ 120 w 353"/>
              <a:gd name="T43" fmla="*/ 301 h 354"/>
              <a:gd name="T44" fmla="*/ 323 w 353"/>
              <a:gd name="T45" fmla="*/ 99 h 354"/>
              <a:gd name="T46" fmla="*/ 305 w 353"/>
              <a:gd name="T47" fmla="*/ 117 h 354"/>
              <a:gd name="T48" fmla="*/ 236 w 353"/>
              <a:gd name="T49" fmla="*/ 49 h 354"/>
              <a:gd name="T50" fmla="*/ 255 w 353"/>
              <a:gd name="T51" fmla="*/ 31 h 354"/>
              <a:gd name="T52" fmla="*/ 289 w 353"/>
              <a:gd name="T53" fmla="*/ 16 h 354"/>
              <a:gd name="T54" fmla="*/ 337 w 353"/>
              <a:gd name="T55" fmla="*/ 65 h 354"/>
              <a:gd name="T56" fmla="*/ 323 w 353"/>
              <a:gd name="T57" fmla="*/ 99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53" h="354">
                <a:moveTo>
                  <a:pt x="289" y="0"/>
                </a:moveTo>
                <a:cubicBezTo>
                  <a:pt x="271" y="0"/>
                  <a:pt x="255" y="8"/>
                  <a:pt x="243" y="19"/>
                </a:cubicBezTo>
                <a:cubicBezTo>
                  <a:pt x="27" y="236"/>
                  <a:pt x="27" y="236"/>
                  <a:pt x="27" y="236"/>
                </a:cubicBezTo>
                <a:cubicBezTo>
                  <a:pt x="0" y="354"/>
                  <a:pt x="0" y="354"/>
                  <a:pt x="0" y="354"/>
                </a:cubicBezTo>
                <a:cubicBezTo>
                  <a:pt x="118" y="327"/>
                  <a:pt x="118" y="327"/>
                  <a:pt x="118" y="327"/>
                </a:cubicBezTo>
                <a:cubicBezTo>
                  <a:pt x="334" y="110"/>
                  <a:pt x="334" y="110"/>
                  <a:pt x="334" y="110"/>
                </a:cubicBezTo>
                <a:cubicBezTo>
                  <a:pt x="346" y="98"/>
                  <a:pt x="353" y="82"/>
                  <a:pt x="353" y="65"/>
                </a:cubicBezTo>
                <a:cubicBezTo>
                  <a:pt x="353" y="29"/>
                  <a:pt x="324" y="0"/>
                  <a:pt x="289" y="0"/>
                </a:cubicBezTo>
                <a:moveTo>
                  <a:pt x="104" y="312"/>
                </a:moveTo>
                <a:cubicBezTo>
                  <a:pt x="48" y="325"/>
                  <a:pt x="48" y="325"/>
                  <a:pt x="48" y="325"/>
                </a:cubicBezTo>
                <a:cubicBezTo>
                  <a:pt x="48" y="305"/>
                  <a:pt x="48" y="305"/>
                  <a:pt x="48" y="305"/>
                </a:cubicBezTo>
                <a:cubicBezTo>
                  <a:pt x="29" y="305"/>
                  <a:pt x="29" y="305"/>
                  <a:pt x="29" y="305"/>
                </a:cubicBezTo>
                <a:cubicBezTo>
                  <a:pt x="42" y="249"/>
                  <a:pt x="42" y="249"/>
                  <a:pt x="42" y="249"/>
                </a:cubicBezTo>
                <a:cubicBezTo>
                  <a:pt x="104" y="249"/>
                  <a:pt x="104" y="249"/>
                  <a:pt x="104" y="249"/>
                </a:cubicBezTo>
                <a:lnTo>
                  <a:pt x="104" y="312"/>
                </a:lnTo>
                <a:close/>
                <a:moveTo>
                  <a:pt x="120" y="301"/>
                </a:moveTo>
                <a:cubicBezTo>
                  <a:pt x="120" y="241"/>
                  <a:pt x="120" y="241"/>
                  <a:pt x="120" y="241"/>
                </a:cubicBezTo>
                <a:cubicBezTo>
                  <a:pt x="120" y="237"/>
                  <a:pt x="117" y="233"/>
                  <a:pt x="112" y="233"/>
                </a:cubicBezTo>
                <a:cubicBezTo>
                  <a:pt x="52" y="233"/>
                  <a:pt x="52" y="233"/>
                  <a:pt x="52" y="233"/>
                </a:cubicBezTo>
                <a:cubicBezTo>
                  <a:pt x="225" y="60"/>
                  <a:pt x="225" y="60"/>
                  <a:pt x="225" y="60"/>
                </a:cubicBezTo>
                <a:cubicBezTo>
                  <a:pt x="293" y="128"/>
                  <a:pt x="293" y="128"/>
                  <a:pt x="293" y="128"/>
                </a:cubicBezTo>
                <a:lnTo>
                  <a:pt x="120" y="301"/>
                </a:lnTo>
                <a:close/>
                <a:moveTo>
                  <a:pt x="323" y="99"/>
                </a:moveTo>
                <a:cubicBezTo>
                  <a:pt x="305" y="117"/>
                  <a:pt x="305" y="117"/>
                  <a:pt x="305" y="117"/>
                </a:cubicBezTo>
                <a:cubicBezTo>
                  <a:pt x="236" y="49"/>
                  <a:pt x="236" y="49"/>
                  <a:pt x="236" y="49"/>
                </a:cubicBezTo>
                <a:cubicBezTo>
                  <a:pt x="255" y="31"/>
                  <a:pt x="255" y="31"/>
                  <a:pt x="255" y="31"/>
                </a:cubicBezTo>
                <a:cubicBezTo>
                  <a:pt x="255" y="31"/>
                  <a:pt x="268" y="16"/>
                  <a:pt x="289" y="16"/>
                </a:cubicBezTo>
                <a:cubicBezTo>
                  <a:pt x="315" y="16"/>
                  <a:pt x="337" y="38"/>
                  <a:pt x="337" y="65"/>
                </a:cubicBezTo>
                <a:cubicBezTo>
                  <a:pt x="337" y="78"/>
                  <a:pt x="332" y="90"/>
                  <a:pt x="323" y="9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</p:spTree>
    <p:extLst>
      <p:ext uri="{BB962C8B-B14F-4D97-AF65-F5344CB8AC3E}">
        <p14:creationId xmlns:p14="http://schemas.microsoft.com/office/powerpoint/2010/main" val="52342816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tall building in a city&#10;&#10;Description automatically generated">
            <a:extLst>
              <a:ext uri="{FF2B5EF4-FFF2-40B4-BE49-F238E27FC236}">
                <a16:creationId xmlns:a16="http://schemas.microsoft.com/office/drawing/2014/main" id="{52205EF2-1C8B-4BB2-B88B-A834385C7A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" t="14963" r="5243" b="7371"/>
          <a:stretch/>
        </p:blipFill>
        <p:spPr>
          <a:xfrm>
            <a:off x="0" y="0"/>
            <a:ext cx="9144000" cy="5143500"/>
          </a:xfrm>
        </p:spPr>
      </p:pic>
      <p:sp>
        <p:nvSpPr>
          <p:cNvPr id="15" name="Rectangle 14"/>
          <p:cNvSpPr/>
          <p:nvPr/>
        </p:nvSpPr>
        <p:spPr>
          <a:xfrm>
            <a:off x="0" y="1217423"/>
            <a:ext cx="4019447" cy="2205853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00486" y="1672183"/>
            <a:ext cx="914400" cy="0"/>
          </a:xfrm>
          <a:prstGeom prst="line">
            <a:avLst/>
          </a:prstGeom>
          <a:ln w="28575">
            <a:solidFill>
              <a:srgbClr val="991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0486" y="1777269"/>
            <a:ext cx="334587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cap="all" spc="50" dirty="0">
                <a:solidFill>
                  <a:schemeClr val="accent1"/>
                </a:solidFill>
                <a:latin typeface="Lato Black" panose="020F0A02020204030203" pitchFamily="34" charset="0"/>
              </a:rPr>
              <a:t>THANK YOU </a:t>
            </a:r>
          </a:p>
          <a:p>
            <a:pPr>
              <a:lnSpc>
                <a:spcPts val="3600"/>
              </a:lnSpc>
            </a:pPr>
            <a:r>
              <a:rPr lang="en-US" sz="3200" cap="all" spc="50" dirty="0">
                <a:solidFill>
                  <a:schemeClr val="accent1"/>
                </a:solidFill>
                <a:latin typeface="Lato Black" panose="020F0A02020204030203" pitchFamily="34" charset="0"/>
              </a:rPr>
              <a:t>&amp; Fight On!</a:t>
            </a:r>
          </a:p>
        </p:txBody>
      </p:sp>
      <p:pic>
        <p:nvPicPr>
          <p:cNvPr id="8" name="Picture 7" descr="Red text on a black background&#10;&#10;Description automatically generated">
            <a:extLst>
              <a:ext uri="{FF2B5EF4-FFF2-40B4-BE49-F238E27FC236}">
                <a16:creationId xmlns:a16="http://schemas.microsoft.com/office/drawing/2014/main" id="{16B45E1D-9154-4C3A-AFEE-6CB12F7583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107" y="2813878"/>
            <a:ext cx="1811340" cy="60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2782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 descr="A picture containing building, outdoor, water, city&#10;&#10;Description automatically generated">
            <a:extLst>
              <a:ext uri="{FF2B5EF4-FFF2-40B4-BE49-F238E27FC236}">
                <a16:creationId xmlns:a16="http://schemas.microsoft.com/office/drawing/2014/main" id="{4D6B33C0-1586-475F-8169-1B4CF4A95E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3" name="Rectangle 12"/>
          <p:cNvSpPr/>
          <p:nvPr/>
        </p:nvSpPr>
        <p:spPr>
          <a:xfrm>
            <a:off x="0" y="1204913"/>
            <a:ext cx="4572000" cy="2733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94362" y="1974291"/>
            <a:ext cx="3345871" cy="1447114"/>
            <a:chOff x="594362" y="1974291"/>
            <a:chExt cx="3345871" cy="1447114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94362" y="1974291"/>
              <a:ext cx="9144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03253" y="3107793"/>
              <a:ext cx="3336980" cy="3136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ts val="1300"/>
                </a:lnSpc>
                <a:spcAft>
                  <a:spcPts val="1200"/>
                </a:spcAft>
              </a:pP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Sed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ut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perspiciatis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unde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omnis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iste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natus error sit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volup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tatem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accus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antium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dolor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emque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lauda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nt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ium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,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totam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 rem </a:t>
              </a:r>
              <a:r>
                <a:rPr lang="en-US" sz="800" dirty="0" err="1">
                  <a:solidFill>
                    <a:srgbClr val="777777"/>
                  </a:solidFill>
                  <a:latin typeface="Lato" panose="020F0502020204030203" pitchFamily="34" charset="0"/>
                </a:rPr>
                <a:t>aperiam</a:t>
              </a:r>
              <a:r>
                <a:rPr lang="en-US" sz="800" dirty="0">
                  <a:solidFill>
                    <a:srgbClr val="777777"/>
                  </a:solidFill>
                  <a:latin typeface="Lato" panose="020F0502020204030203" pitchFamily="34" charset="0"/>
                </a:rPr>
                <a:t>.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4362" y="2079377"/>
              <a:ext cx="3345871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200" cap="all" spc="50" dirty="0">
                  <a:solidFill>
                    <a:srgbClr val="4B5050"/>
                  </a:solidFill>
                  <a:latin typeface="Lato Black" panose="020F0A02020204030203" pitchFamily="34" charset="0"/>
                </a:rPr>
                <a:t>Overview </a:t>
              </a:r>
            </a:p>
            <a:p>
              <a:pPr>
                <a:lnSpc>
                  <a:spcPts val="3600"/>
                </a:lnSpc>
              </a:pPr>
              <a:r>
                <a:rPr lang="en-US" sz="3200" cap="all" spc="50" dirty="0">
                  <a:solidFill>
                    <a:srgbClr val="777777"/>
                  </a:solidFill>
                  <a:latin typeface="Lato Black" panose="020F0A02020204030203" pitchFamily="34" charset="0"/>
                </a:rPr>
                <a:t>slides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84640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83400" y="4543425"/>
            <a:ext cx="1654176" cy="268956"/>
            <a:chOff x="6883400" y="4543425"/>
            <a:chExt cx="1654176" cy="268956"/>
          </a:xfrm>
        </p:grpSpPr>
        <p:sp>
          <p:nvSpPr>
            <p:cNvPr id="13" name="Rectangle 12"/>
            <p:cNvSpPr/>
            <p:nvPr/>
          </p:nvSpPr>
          <p:spPr>
            <a:xfrm>
              <a:off x="6883400" y="4543425"/>
              <a:ext cx="1654176" cy="268956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978651" y="4616347"/>
              <a:ext cx="1463674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b="1" spc="20" dirty="0">
                  <a:solidFill>
                    <a:schemeClr val="bg1"/>
                  </a:solidFill>
                  <a:latin typeface="Lato" panose="020F0502020204030203" pitchFamily="34" charset="0"/>
                </a:rPr>
                <a:t>Our Office in New Jersey </a:t>
              </a:r>
            </a:p>
          </p:txBody>
        </p:sp>
      </p:grpSp>
      <p:sp>
        <p:nvSpPr>
          <p:cNvPr id="31" name="Text Placeholder 1"/>
          <p:cNvSpPr txBox="1">
            <a:spLocks/>
          </p:cNvSpPr>
          <p:nvPr/>
        </p:nvSpPr>
        <p:spPr>
          <a:xfrm>
            <a:off x="581029" y="569549"/>
            <a:ext cx="3279771" cy="33855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0" kern="120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Our </a:t>
            </a:r>
            <a:r>
              <a:rPr lang="en-US" dirty="0">
                <a:solidFill>
                  <a:schemeClr val="accent2"/>
                </a:solidFill>
              </a:rPr>
              <a:t>Values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590552" y="485775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2"/>
          <p:cNvSpPr txBox="1">
            <a:spLocks/>
          </p:cNvSpPr>
          <p:nvPr/>
        </p:nvSpPr>
        <p:spPr>
          <a:xfrm>
            <a:off x="590552" y="960189"/>
            <a:ext cx="3279771" cy="13997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ts val="12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kern="120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Insert some explanatory text about title here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141288" y="1593877"/>
            <a:ext cx="2248683" cy="545049"/>
            <a:chOff x="1141288" y="1593877"/>
            <a:chExt cx="2248683" cy="545049"/>
          </a:xfrm>
        </p:grpSpPr>
        <p:sp>
          <p:nvSpPr>
            <p:cNvPr id="35" name="TextBox 34"/>
            <p:cNvSpPr txBox="1"/>
            <p:nvPr/>
          </p:nvSpPr>
          <p:spPr>
            <a:xfrm>
              <a:off x="1141288" y="1818838"/>
              <a:ext cx="2248683" cy="3200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Insert some data about the title here. Data should be short, comprehensive and brief. 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41288" y="1593877"/>
              <a:ext cx="2248683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b="1" cap="all" spc="20" dirty="0">
                  <a:solidFill>
                    <a:schemeClr val="accent1"/>
                  </a:solidFill>
                  <a:latin typeface="Lato" panose="020F05020202040302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On time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141288" y="2639914"/>
            <a:ext cx="2248683" cy="545050"/>
            <a:chOff x="1141288" y="2639914"/>
            <a:chExt cx="2248683" cy="545050"/>
          </a:xfrm>
        </p:grpSpPr>
        <p:sp>
          <p:nvSpPr>
            <p:cNvPr id="38" name="TextBox 37"/>
            <p:cNvSpPr txBox="1"/>
            <p:nvPr/>
          </p:nvSpPr>
          <p:spPr>
            <a:xfrm>
              <a:off x="1141288" y="2864876"/>
              <a:ext cx="2248683" cy="3200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Insert some data about the title here. Data should be short, comprehensive and brief. 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41288" y="2639914"/>
              <a:ext cx="2248683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b="1" cap="all" spc="20" dirty="0">
                  <a:solidFill>
                    <a:schemeClr val="accent1"/>
                  </a:solidFill>
                  <a:latin typeface="Lato" panose="020F05020202040302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Responsibility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141288" y="3685951"/>
            <a:ext cx="2248683" cy="545050"/>
            <a:chOff x="1141288" y="3685951"/>
            <a:chExt cx="2248683" cy="545050"/>
          </a:xfrm>
        </p:grpSpPr>
        <p:sp>
          <p:nvSpPr>
            <p:cNvPr id="41" name="TextBox 40"/>
            <p:cNvSpPr txBox="1"/>
            <p:nvPr/>
          </p:nvSpPr>
          <p:spPr>
            <a:xfrm>
              <a:off x="1141288" y="3910913"/>
              <a:ext cx="2248683" cy="3200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Insert some data about the title here. Data should be short, comprehensive and brief. 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141288" y="3685951"/>
              <a:ext cx="2248683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b="1" cap="all" spc="20" dirty="0">
                  <a:solidFill>
                    <a:schemeClr val="accent1"/>
                  </a:solidFill>
                  <a:latin typeface="Lato" panose="020F05020202040302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Efficiency </a:t>
              </a:r>
            </a:p>
          </p:txBody>
        </p:sp>
      </p:grpSp>
      <p:sp>
        <p:nvSpPr>
          <p:cNvPr id="43" name="Freeform 45"/>
          <p:cNvSpPr>
            <a:spLocks noEditPoints="1"/>
          </p:cNvSpPr>
          <p:nvPr/>
        </p:nvSpPr>
        <p:spPr bwMode="auto">
          <a:xfrm>
            <a:off x="611505" y="2639914"/>
            <a:ext cx="328747" cy="329959"/>
          </a:xfrm>
          <a:custGeom>
            <a:avLst/>
            <a:gdLst>
              <a:gd name="T0" fmla="*/ 0 w 353"/>
              <a:gd name="T1" fmla="*/ 177 h 354"/>
              <a:gd name="T2" fmla="*/ 353 w 353"/>
              <a:gd name="T3" fmla="*/ 177 h 354"/>
              <a:gd name="T4" fmla="*/ 129 w 353"/>
              <a:gd name="T5" fmla="*/ 24 h 354"/>
              <a:gd name="T6" fmla="*/ 118 w 353"/>
              <a:gd name="T7" fmla="*/ 37 h 354"/>
              <a:gd name="T8" fmla="*/ 100 w 353"/>
              <a:gd name="T9" fmla="*/ 69 h 354"/>
              <a:gd name="T10" fmla="*/ 73 w 353"/>
              <a:gd name="T11" fmla="*/ 55 h 354"/>
              <a:gd name="T12" fmla="*/ 61 w 353"/>
              <a:gd name="T13" fmla="*/ 65 h 354"/>
              <a:gd name="T14" fmla="*/ 93 w 353"/>
              <a:gd name="T15" fmla="*/ 89 h 354"/>
              <a:gd name="T16" fmla="*/ 83 w 353"/>
              <a:gd name="T17" fmla="*/ 133 h 354"/>
              <a:gd name="T18" fmla="*/ 81 w 353"/>
              <a:gd name="T19" fmla="*/ 155 h 354"/>
              <a:gd name="T20" fmla="*/ 16 w 353"/>
              <a:gd name="T21" fmla="*/ 169 h 354"/>
              <a:gd name="T22" fmla="*/ 16 w 353"/>
              <a:gd name="T23" fmla="*/ 185 h 354"/>
              <a:gd name="T24" fmla="*/ 81 w 353"/>
              <a:gd name="T25" fmla="*/ 199 h 354"/>
              <a:gd name="T26" fmla="*/ 83 w 353"/>
              <a:gd name="T27" fmla="*/ 221 h 354"/>
              <a:gd name="T28" fmla="*/ 93 w 353"/>
              <a:gd name="T29" fmla="*/ 265 h 354"/>
              <a:gd name="T30" fmla="*/ 61 w 353"/>
              <a:gd name="T31" fmla="*/ 288 h 354"/>
              <a:gd name="T32" fmla="*/ 73 w 353"/>
              <a:gd name="T33" fmla="*/ 299 h 354"/>
              <a:gd name="T34" fmla="*/ 100 w 353"/>
              <a:gd name="T35" fmla="*/ 284 h 354"/>
              <a:gd name="T36" fmla="*/ 118 w 353"/>
              <a:gd name="T37" fmla="*/ 317 h 354"/>
              <a:gd name="T38" fmla="*/ 129 w 353"/>
              <a:gd name="T39" fmla="*/ 330 h 354"/>
              <a:gd name="T40" fmla="*/ 168 w 353"/>
              <a:gd name="T41" fmla="*/ 337 h 354"/>
              <a:gd name="T42" fmla="*/ 168 w 353"/>
              <a:gd name="T43" fmla="*/ 266 h 354"/>
              <a:gd name="T44" fmla="*/ 168 w 353"/>
              <a:gd name="T45" fmla="*/ 250 h 354"/>
              <a:gd name="T46" fmla="*/ 96 w 353"/>
              <a:gd name="T47" fmla="*/ 185 h 354"/>
              <a:gd name="T48" fmla="*/ 168 w 353"/>
              <a:gd name="T49" fmla="*/ 250 h 354"/>
              <a:gd name="T50" fmla="*/ 96 w 353"/>
              <a:gd name="T51" fmla="*/ 169 h 354"/>
              <a:gd name="T52" fmla="*/ 168 w 353"/>
              <a:gd name="T53" fmla="*/ 104 h 354"/>
              <a:gd name="T54" fmla="*/ 168 w 353"/>
              <a:gd name="T55" fmla="*/ 88 h 354"/>
              <a:gd name="T56" fmla="*/ 168 w 353"/>
              <a:gd name="T57" fmla="*/ 17 h 354"/>
              <a:gd name="T58" fmla="*/ 337 w 353"/>
              <a:gd name="T59" fmla="*/ 169 h 354"/>
              <a:gd name="T60" fmla="*/ 272 w 353"/>
              <a:gd name="T61" fmla="*/ 155 h 354"/>
              <a:gd name="T62" fmla="*/ 270 w 353"/>
              <a:gd name="T63" fmla="*/ 133 h 354"/>
              <a:gd name="T64" fmla="*/ 260 w 353"/>
              <a:gd name="T65" fmla="*/ 89 h 354"/>
              <a:gd name="T66" fmla="*/ 292 w 353"/>
              <a:gd name="T67" fmla="*/ 65 h 354"/>
              <a:gd name="T68" fmla="*/ 280 w 353"/>
              <a:gd name="T69" fmla="*/ 55 h 354"/>
              <a:gd name="T70" fmla="*/ 253 w 353"/>
              <a:gd name="T71" fmla="*/ 69 h 354"/>
              <a:gd name="T72" fmla="*/ 235 w 353"/>
              <a:gd name="T73" fmla="*/ 37 h 354"/>
              <a:gd name="T74" fmla="*/ 224 w 353"/>
              <a:gd name="T75" fmla="*/ 24 h 354"/>
              <a:gd name="T76" fmla="*/ 185 w 353"/>
              <a:gd name="T77" fmla="*/ 17 h 354"/>
              <a:gd name="T78" fmla="*/ 185 w 353"/>
              <a:gd name="T79" fmla="*/ 88 h 354"/>
              <a:gd name="T80" fmla="*/ 185 w 353"/>
              <a:gd name="T81" fmla="*/ 104 h 354"/>
              <a:gd name="T82" fmla="*/ 257 w 353"/>
              <a:gd name="T83" fmla="*/ 169 h 354"/>
              <a:gd name="T84" fmla="*/ 185 w 353"/>
              <a:gd name="T85" fmla="*/ 104 h 354"/>
              <a:gd name="T86" fmla="*/ 257 w 353"/>
              <a:gd name="T87" fmla="*/ 185 h 354"/>
              <a:gd name="T88" fmla="*/ 185 w 353"/>
              <a:gd name="T89" fmla="*/ 250 h 354"/>
              <a:gd name="T90" fmla="*/ 185 w 353"/>
              <a:gd name="T91" fmla="*/ 337 h 354"/>
              <a:gd name="T92" fmla="*/ 240 w 353"/>
              <a:gd name="T93" fmla="*/ 276 h 354"/>
              <a:gd name="T94" fmla="*/ 224 w 353"/>
              <a:gd name="T95" fmla="*/ 330 h 354"/>
              <a:gd name="T96" fmla="*/ 235 w 353"/>
              <a:gd name="T97" fmla="*/ 317 h 354"/>
              <a:gd name="T98" fmla="*/ 253 w 353"/>
              <a:gd name="T99" fmla="*/ 284 h 354"/>
              <a:gd name="T100" fmla="*/ 280 w 353"/>
              <a:gd name="T101" fmla="*/ 299 h 354"/>
              <a:gd name="T102" fmla="*/ 292 w 353"/>
              <a:gd name="T103" fmla="*/ 288 h 354"/>
              <a:gd name="T104" fmla="*/ 260 w 353"/>
              <a:gd name="T105" fmla="*/ 265 h 354"/>
              <a:gd name="T106" fmla="*/ 270 w 353"/>
              <a:gd name="T107" fmla="*/ 221 h 354"/>
              <a:gd name="T108" fmla="*/ 272 w 353"/>
              <a:gd name="T109" fmla="*/ 199 h 354"/>
              <a:gd name="T110" fmla="*/ 337 w 353"/>
              <a:gd name="T111" fmla="*/ 185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3" h="354">
                <a:moveTo>
                  <a:pt x="177" y="0"/>
                </a:moveTo>
                <a:cubicBezTo>
                  <a:pt x="79" y="0"/>
                  <a:pt x="0" y="79"/>
                  <a:pt x="0" y="177"/>
                </a:cubicBezTo>
                <a:cubicBezTo>
                  <a:pt x="0" y="274"/>
                  <a:pt x="79" y="354"/>
                  <a:pt x="177" y="354"/>
                </a:cubicBezTo>
                <a:cubicBezTo>
                  <a:pt x="274" y="354"/>
                  <a:pt x="353" y="274"/>
                  <a:pt x="353" y="177"/>
                </a:cubicBezTo>
                <a:cubicBezTo>
                  <a:pt x="353" y="79"/>
                  <a:pt x="274" y="0"/>
                  <a:pt x="177" y="0"/>
                </a:cubicBezTo>
                <a:moveTo>
                  <a:pt x="129" y="24"/>
                </a:moveTo>
                <a:cubicBezTo>
                  <a:pt x="125" y="27"/>
                  <a:pt x="122" y="31"/>
                  <a:pt x="119" y="36"/>
                </a:cubicBezTo>
                <a:cubicBezTo>
                  <a:pt x="119" y="36"/>
                  <a:pt x="118" y="36"/>
                  <a:pt x="118" y="37"/>
                </a:cubicBezTo>
                <a:cubicBezTo>
                  <a:pt x="112" y="46"/>
                  <a:pt x="106" y="56"/>
                  <a:pt x="101" y="68"/>
                </a:cubicBezTo>
                <a:cubicBezTo>
                  <a:pt x="101" y="68"/>
                  <a:pt x="100" y="69"/>
                  <a:pt x="100" y="69"/>
                </a:cubicBezTo>
                <a:cubicBezTo>
                  <a:pt x="100" y="70"/>
                  <a:pt x="100" y="71"/>
                  <a:pt x="99" y="72"/>
                </a:cubicBezTo>
                <a:cubicBezTo>
                  <a:pt x="89" y="67"/>
                  <a:pt x="81" y="61"/>
                  <a:pt x="73" y="55"/>
                </a:cubicBezTo>
                <a:cubicBezTo>
                  <a:pt x="89" y="41"/>
                  <a:pt x="108" y="30"/>
                  <a:pt x="129" y="24"/>
                </a:cubicBezTo>
                <a:moveTo>
                  <a:pt x="61" y="65"/>
                </a:moveTo>
                <a:cubicBezTo>
                  <a:pt x="71" y="74"/>
                  <a:pt x="82" y="81"/>
                  <a:pt x="94" y="87"/>
                </a:cubicBezTo>
                <a:cubicBezTo>
                  <a:pt x="94" y="87"/>
                  <a:pt x="93" y="88"/>
                  <a:pt x="93" y="89"/>
                </a:cubicBezTo>
                <a:cubicBezTo>
                  <a:pt x="89" y="101"/>
                  <a:pt x="86" y="114"/>
                  <a:pt x="84" y="128"/>
                </a:cubicBezTo>
                <a:cubicBezTo>
                  <a:pt x="84" y="129"/>
                  <a:pt x="84" y="131"/>
                  <a:pt x="83" y="133"/>
                </a:cubicBezTo>
                <a:cubicBezTo>
                  <a:pt x="83" y="138"/>
                  <a:pt x="82" y="144"/>
                  <a:pt x="81" y="149"/>
                </a:cubicBezTo>
                <a:cubicBezTo>
                  <a:pt x="81" y="151"/>
                  <a:pt x="81" y="153"/>
                  <a:pt x="81" y="155"/>
                </a:cubicBezTo>
                <a:cubicBezTo>
                  <a:pt x="81" y="160"/>
                  <a:pt x="81" y="164"/>
                  <a:pt x="80" y="169"/>
                </a:cubicBezTo>
                <a:cubicBezTo>
                  <a:pt x="16" y="169"/>
                  <a:pt x="16" y="169"/>
                  <a:pt x="16" y="169"/>
                </a:cubicBezTo>
                <a:cubicBezTo>
                  <a:pt x="18" y="129"/>
                  <a:pt x="35" y="93"/>
                  <a:pt x="61" y="65"/>
                </a:cubicBezTo>
                <a:moveTo>
                  <a:pt x="16" y="185"/>
                </a:moveTo>
                <a:cubicBezTo>
                  <a:pt x="80" y="185"/>
                  <a:pt x="80" y="185"/>
                  <a:pt x="80" y="185"/>
                </a:cubicBezTo>
                <a:cubicBezTo>
                  <a:pt x="81" y="190"/>
                  <a:pt x="81" y="194"/>
                  <a:pt x="81" y="199"/>
                </a:cubicBezTo>
                <a:cubicBezTo>
                  <a:pt x="81" y="201"/>
                  <a:pt x="81" y="203"/>
                  <a:pt x="81" y="205"/>
                </a:cubicBezTo>
                <a:cubicBezTo>
                  <a:pt x="82" y="210"/>
                  <a:pt x="83" y="216"/>
                  <a:pt x="83" y="221"/>
                </a:cubicBezTo>
                <a:cubicBezTo>
                  <a:pt x="84" y="223"/>
                  <a:pt x="84" y="224"/>
                  <a:pt x="84" y="226"/>
                </a:cubicBezTo>
                <a:cubicBezTo>
                  <a:pt x="86" y="240"/>
                  <a:pt x="89" y="253"/>
                  <a:pt x="93" y="265"/>
                </a:cubicBezTo>
                <a:cubicBezTo>
                  <a:pt x="93" y="266"/>
                  <a:pt x="94" y="267"/>
                  <a:pt x="94" y="267"/>
                </a:cubicBezTo>
                <a:cubicBezTo>
                  <a:pt x="82" y="273"/>
                  <a:pt x="71" y="280"/>
                  <a:pt x="61" y="288"/>
                </a:cubicBezTo>
                <a:cubicBezTo>
                  <a:pt x="35" y="261"/>
                  <a:pt x="18" y="225"/>
                  <a:pt x="16" y="185"/>
                </a:cubicBezTo>
                <a:moveTo>
                  <a:pt x="73" y="299"/>
                </a:moveTo>
                <a:cubicBezTo>
                  <a:pt x="81" y="293"/>
                  <a:pt x="89" y="287"/>
                  <a:pt x="99" y="282"/>
                </a:cubicBezTo>
                <a:cubicBezTo>
                  <a:pt x="100" y="283"/>
                  <a:pt x="100" y="284"/>
                  <a:pt x="100" y="284"/>
                </a:cubicBezTo>
                <a:cubicBezTo>
                  <a:pt x="100" y="285"/>
                  <a:pt x="101" y="286"/>
                  <a:pt x="101" y="286"/>
                </a:cubicBezTo>
                <a:cubicBezTo>
                  <a:pt x="106" y="298"/>
                  <a:pt x="112" y="308"/>
                  <a:pt x="118" y="317"/>
                </a:cubicBezTo>
                <a:cubicBezTo>
                  <a:pt x="118" y="317"/>
                  <a:pt x="119" y="318"/>
                  <a:pt x="119" y="318"/>
                </a:cubicBezTo>
                <a:cubicBezTo>
                  <a:pt x="122" y="323"/>
                  <a:pt x="125" y="327"/>
                  <a:pt x="129" y="330"/>
                </a:cubicBezTo>
                <a:cubicBezTo>
                  <a:pt x="108" y="324"/>
                  <a:pt x="89" y="313"/>
                  <a:pt x="73" y="299"/>
                </a:cubicBezTo>
                <a:moveTo>
                  <a:pt x="168" y="337"/>
                </a:moveTo>
                <a:cubicBezTo>
                  <a:pt x="146" y="332"/>
                  <a:pt x="127" y="310"/>
                  <a:pt x="113" y="276"/>
                </a:cubicBezTo>
                <a:cubicBezTo>
                  <a:pt x="130" y="270"/>
                  <a:pt x="149" y="266"/>
                  <a:pt x="168" y="266"/>
                </a:cubicBezTo>
                <a:lnTo>
                  <a:pt x="168" y="337"/>
                </a:lnTo>
                <a:close/>
                <a:moveTo>
                  <a:pt x="168" y="250"/>
                </a:moveTo>
                <a:cubicBezTo>
                  <a:pt x="147" y="250"/>
                  <a:pt x="127" y="254"/>
                  <a:pt x="108" y="261"/>
                </a:cubicBezTo>
                <a:cubicBezTo>
                  <a:pt x="101" y="239"/>
                  <a:pt x="97" y="213"/>
                  <a:pt x="96" y="185"/>
                </a:cubicBezTo>
                <a:cubicBezTo>
                  <a:pt x="168" y="185"/>
                  <a:pt x="168" y="185"/>
                  <a:pt x="168" y="185"/>
                </a:cubicBezTo>
                <a:lnTo>
                  <a:pt x="168" y="250"/>
                </a:lnTo>
                <a:close/>
                <a:moveTo>
                  <a:pt x="168" y="169"/>
                </a:moveTo>
                <a:cubicBezTo>
                  <a:pt x="96" y="169"/>
                  <a:pt x="96" y="169"/>
                  <a:pt x="96" y="169"/>
                </a:cubicBezTo>
                <a:cubicBezTo>
                  <a:pt x="97" y="141"/>
                  <a:pt x="101" y="115"/>
                  <a:pt x="108" y="93"/>
                </a:cubicBezTo>
                <a:cubicBezTo>
                  <a:pt x="127" y="100"/>
                  <a:pt x="147" y="103"/>
                  <a:pt x="168" y="104"/>
                </a:cubicBezTo>
                <a:lnTo>
                  <a:pt x="168" y="169"/>
                </a:lnTo>
                <a:close/>
                <a:moveTo>
                  <a:pt x="168" y="88"/>
                </a:moveTo>
                <a:cubicBezTo>
                  <a:pt x="149" y="87"/>
                  <a:pt x="130" y="84"/>
                  <a:pt x="113" y="78"/>
                </a:cubicBezTo>
                <a:cubicBezTo>
                  <a:pt x="127" y="44"/>
                  <a:pt x="146" y="22"/>
                  <a:pt x="168" y="17"/>
                </a:cubicBezTo>
                <a:lnTo>
                  <a:pt x="168" y="88"/>
                </a:lnTo>
                <a:close/>
                <a:moveTo>
                  <a:pt x="337" y="169"/>
                </a:moveTo>
                <a:cubicBezTo>
                  <a:pt x="273" y="169"/>
                  <a:pt x="273" y="169"/>
                  <a:pt x="273" y="169"/>
                </a:cubicBezTo>
                <a:cubicBezTo>
                  <a:pt x="272" y="164"/>
                  <a:pt x="272" y="160"/>
                  <a:pt x="272" y="155"/>
                </a:cubicBezTo>
                <a:cubicBezTo>
                  <a:pt x="272" y="153"/>
                  <a:pt x="272" y="151"/>
                  <a:pt x="272" y="149"/>
                </a:cubicBezTo>
                <a:cubicBezTo>
                  <a:pt x="271" y="144"/>
                  <a:pt x="270" y="138"/>
                  <a:pt x="270" y="133"/>
                </a:cubicBezTo>
                <a:cubicBezTo>
                  <a:pt x="269" y="131"/>
                  <a:pt x="269" y="129"/>
                  <a:pt x="269" y="128"/>
                </a:cubicBezTo>
                <a:cubicBezTo>
                  <a:pt x="267" y="114"/>
                  <a:pt x="264" y="101"/>
                  <a:pt x="260" y="89"/>
                </a:cubicBezTo>
                <a:cubicBezTo>
                  <a:pt x="260" y="88"/>
                  <a:pt x="259" y="87"/>
                  <a:pt x="259" y="87"/>
                </a:cubicBezTo>
                <a:cubicBezTo>
                  <a:pt x="271" y="81"/>
                  <a:pt x="282" y="74"/>
                  <a:pt x="292" y="65"/>
                </a:cubicBezTo>
                <a:cubicBezTo>
                  <a:pt x="318" y="93"/>
                  <a:pt x="335" y="129"/>
                  <a:pt x="337" y="169"/>
                </a:cubicBezTo>
                <a:moveTo>
                  <a:pt x="280" y="55"/>
                </a:moveTo>
                <a:cubicBezTo>
                  <a:pt x="272" y="61"/>
                  <a:pt x="264" y="67"/>
                  <a:pt x="254" y="72"/>
                </a:cubicBezTo>
                <a:cubicBezTo>
                  <a:pt x="253" y="71"/>
                  <a:pt x="253" y="70"/>
                  <a:pt x="253" y="69"/>
                </a:cubicBezTo>
                <a:cubicBezTo>
                  <a:pt x="253" y="69"/>
                  <a:pt x="252" y="68"/>
                  <a:pt x="252" y="68"/>
                </a:cubicBezTo>
                <a:cubicBezTo>
                  <a:pt x="247" y="56"/>
                  <a:pt x="241" y="46"/>
                  <a:pt x="235" y="37"/>
                </a:cubicBezTo>
                <a:cubicBezTo>
                  <a:pt x="235" y="36"/>
                  <a:pt x="234" y="36"/>
                  <a:pt x="234" y="36"/>
                </a:cubicBezTo>
                <a:cubicBezTo>
                  <a:pt x="231" y="31"/>
                  <a:pt x="228" y="27"/>
                  <a:pt x="224" y="24"/>
                </a:cubicBezTo>
                <a:cubicBezTo>
                  <a:pt x="245" y="30"/>
                  <a:pt x="264" y="41"/>
                  <a:pt x="280" y="55"/>
                </a:cubicBezTo>
                <a:moveTo>
                  <a:pt x="185" y="17"/>
                </a:moveTo>
                <a:cubicBezTo>
                  <a:pt x="207" y="22"/>
                  <a:pt x="226" y="44"/>
                  <a:pt x="240" y="78"/>
                </a:cubicBezTo>
                <a:cubicBezTo>
                  <a:pt x="223" y="84"/>
                  <a:pt x="204" y="87"/>
                  <a:pt x="185" y="88"/>
                </a:cubicBezTo>
                <a:lnTo>
                  <a:pt x="185" y="17"/>
                </a:lnTo>
                <a:close/>
                <a:moveTo>
                  <a:pt x="185" y="104"/>
                </a:moveTo>
                <a:cubicBezTo>
                  <a:pt x="206" y="103"/>
                  <a:pt x="226" y="100"/>
                  <a:pt x="245" y="93"/>
                </a:cubicBezTo>
                <a:cubicBezTo>
                  <a:pt x="252" y="115"/>
                  <a:pt x="256" y="141"/>
                  <a:pt x="257" y="169"/>
                </a:cubicBezTo>
                <a:cubicBezTo>
                  <a:pt x="185" y="169"/>
                  <a:pt x="185" y="169"/>
                  <a:pt x="185" y="169"/>
                </a:cubicBezTo>
                <a:lnTo>
                  <a:pt x="185" y="104"/>
                </a:lnTo>
                <a:close/>
                <a:moveTo>
                  <a:pt x="185" y="185"/>
                </a:moveTo>
                <a:cubicBezTo>
                  <a:pt x="257" y="185"/>
                  <a:pt x="257" y="185"/>
                  <a:pt x="257" y="185"/>
                </a:cubicBezTo>
                <a:cubicBezTo>
                  <a:pt x="256" y="213"/>
                  <a:pt x="252" y="239"/>
                  <a:pt x="245" y="261"/>
                </a:cubicBezTo>
                <a:cubicBezTo>
                  <a:pt x="226" y="254"/>
                  <a:pt x="206" y="250"/>
                  <a:pt x="185" y="250"/>
                </a:cubicBezTo>
                <a:lnTo>
                  <a:pt x="185" y="185"/>
                </a:lnTo>
                <a:close/>
                <a:moveTo>
                  <a:pt x="185" y="337"/>
                </a:moveTo>
                <a:cubicBezTo>
                  <a:pt x="185" y="266"/>
                  <a:pt x="185" y="266"/>
                  <a:pt x="185" y="266"/>
                </a:cubicBezTo>
                <a:cubicBezTo>
                  <a:pt x="204" y="266"/>
                  <a:pt x="223" y="270"/>
                  <a:pt x="240" y="276"/>
                </a:cubicBezTo>
                <a:cubicBezTo>
                  <a:pt x="226" y="310"/>
                  <a:pt x="207" y="332"/>
                  <a:pt x="185" y="337"/>
                </a:cubicBezTo>
                <a:moveTo>
                  <a:pt x="224" y="330"/>
                </a:moveTo>
                <a:cubicBezTo>
                  <a:pt x="228" y="327"/>
                  <a:pt x="231" y="323"/>
                  <a:pt x="234" y="318"/>
                </a:cubicBezTo>
                <a:cubicBezTo>
                  <a:pt x="234" y="318"/>
                  <a:pt x="235" y="317"/>
                  <a:pt x="235" y="317"/>
                </a:cubicBezTo>
                <a:cubicBezTo>
                  <a:pt x="241" y="308"/>
                  <a:pt x="247" y="298"/>
                  <a:pt x="252" y="286"/>
                </a:cubicBezTo>
                <a:cubicBezTo>
                  <a:pt x="252" y="286"/>
                  <a:pt x="253" y="285"/>
                  <a:pt x="253" y="284"/>
                </a:cubicBezTo>
                <a:cubicBezTo>
                  <a:pt x="253" y="284"/>
                  <a:pt x="253" y="283"/>
                  <a:pt x="254" y="282"/>
                </a:cubicBezTo>
                <a:cubicBezTo>
                  <a:pt x="264" y="287"/>
                  <a:pt x="272" y="293"/>
                  <a:pt x="280" y="299"/>
                </a:cubicBezTo>
                <a:cubicBezTo>
                  <a:pt x="264" y="313"/>
                  <a:pt x="245" y="324"/>
                  <a:pt x="224" y="330"/>
                </a:cubicBezTo>
                <a:moveTo>
                  <a:pt x="292" y="288"/>
                </a:moveTo>
                <a:cubicBezTo>
                  <a:pt x="282" y="280"/>
                  <a:pt x="271" y="273"/>
                  <a:pt x="259" y="267"/>
                </a:cubicBezTo>
                <a:cubicBezTo>
                  <a:pt x="259" y="267"/>
                  <a:pt x="260" y="266"/>
                  <a:pt x="260" y="265"/>
                </a:cubicBezTo>
                <a:cubicBezTo>
                  <a:pt x="264" y="253"/>
                  <a:pt x="267" y="240"/>
                  <a:pt x="269" y="226"/>
                </a:cubicBezTo>
                <a:cubicBezTo>
                  <a:pt x="269" y="224"/>
                  <a:pt x="269" y="223"/>
                  <a:pt x="270" y="221"/>
                </a:cubicBezTo>
                <a:cubicBezTo>
                  <a:pt x="270" y="216"/>
                  <a:pt x="271" y="210"/>
                  <a:pt x="272" y="205"/>
                </a:cubicBezTo>
                <a:cubicBezTo>
                  <a:pt x="272" y="203"/>
                  <a:pt x="272" y="201"/>
                  <a:pt x="272" y="199"/>
                </a:cubicBezTo>
                <a:cubicBezTo>
                  <a:pt x="272" y="194"/>
                  <a:pt x="272" y="190"/>
                  <a:pt x="273" y="185"/>
                </a:cubicBezTo>
                <a:cubicBezTo>
                  <a:pt x="337" y="185"/>
                  <a:pt x="337" y="185"/>
                  <a:pt x="337" y="185"/>
                </a:cubicBezTo>
                <a:cubicBezTo>
                  <a:pt x="335" y="225"/>
                  <a:pt x="318" y="261"/>
                  <a:pt x="292" y="288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44" name="Freeform 43"/>
          <p:cNvSpPr>
            <a:spLocks noEditPoints="1"/>
          </p:cNvSpPr>
          <p:nvPr/>
        </p:nvSpPr>
        <p:spPr bwMode="auto">
          <a:xfrm>
            <a:off x="628650" y="1625727"/>
            <a:ext cx="333849" cy="333849"/>
          </a:xfrm>
          <a:custGeom>
            <a:avLst/>
            <a:gdLst>
              <a:gd name="T0" fmla="*/ 289 w 353"/>
              <a:gd name="T1" fmla="*/ 176 h 353"/>
              <a:gd name="T2" fmla="*/ 305 w 353"/>
              <a:gd name="T3" fmla="*/ 176 h 353"/>
              <a:gd name="T4" fmla="*/ 121 w 353"/>
              <a:gd name="T5" fmla="*/ 274 h 353"/>
              <a:gd name="T6" fmla="*/ 113 w 353"/>
              <a:gd name="T7" fmla="*/ 288 h 353"/>
              <a:gd name="T8" fmla="*/ 121 w 353"/>
              <a:gd name="T9" fmla="*/ 274 h 353"/>
              <a:gd name="T10" fmla="*/ 66 w 353"/>
              <a:gd name="T11" fmla="*/ 241 h 353"/>
              <a:gd name="T12" fmla="*/ 80 w 353"/>
              <a:gd name="T13" fmla="*/ 233 h 353"/>
              <a:gd name="T14" fmla="*/ 113 w 353"/>
              <a:gd name="T15" fmla="*/ 65 h 353"/>
              <a:gd name="T16" fmla="*/ 121 w 353"/>
              <a:gd name="T17" fmla="*/ 79 h 353"/>
              <a:gd name="T18" fmla="*/ 113 w 353"/>
              <a:gd name="T19" fmla="*/ 65 h 353"/>
              <a:gd name="T20" fmla="*/ 48 w 353"/>
              <a:gd name="T21" fmla="*/ 176 h 353"/>
              <a:gd name="T22" fmla="*/ 64 w 353"/>
              <a:gd name="T23" fmla="*/ 176 h 353"/>
              <a:gd name="T24" fmla="*/ 233 w 353"/>
              <a:gd name="T25" fmla="*/ 79 h 353"/>
              <a:gd name="T26" fmla="*/ 241 w 353"/>
              <a:gd name="T27" fmla="*/ 65 h 353"/>
              <a:gd name="T28" fmla="*/ 233 w 353"/>
              <a:gd name="T29" fmla="*/ 79 h 353"/>
              <a:gd name="T30" fmla="*/ 66 w 353"/>
              <a:gd name="T31" fmla="*/ 112 h 353"/>
              <a:gd name="T32" fmla="*/ 80 w 353"/>
              <a:gd name="T33" fmla="*/ 120 h 353"/>
              <a:gd name="T34" fmla="*/ 285 w 353"/>
              <a:gd name="T35" fmla="*/ 230 h 353"/>
              <a:gd name="T36" fmla="*/ 277 w 353"/>
              <a:gd name="T37" fmla="*/ 244 h 353"/>
              <a:gd name="T38" fmla="*/ 285 w 353"/>
              <a:gd name="T39" fmla="*/ 230 h 353"/>
              <a:gd name="T40" fmla="*/ 169 w 353"/>
              <a:gd name="T41" fmla="*/ 297 h 353"/>
              <a:gd name="T42" fmla="*/ 185 w 353"/>
              <a:gd name="T43" fmla="*/ 297 h 353"/>
              <a:gd name="T44" fmla="*/ 277 w 353"/>
              <a:gd name="T45" fmla="*/ 109 h 353"/>
              <a:gd name="T46" fmla="*/ 285 w 353"/>
              <a:gd name="T47" fmla="*/ 123 h 353"/>
              <a:gd name="T48" fmla="*/ 277 w 353"/>
              <a:gd name="T49" fmla="*/ 109 h 353"/>
              <a:gd name="T50" fmla="*/ 208 w 353"/>
              <a:gd name="T51" fmla="*/ 168 h 353"/>
              <a:gd name="T52" fmla="*/ 185 w 353"/>
              <a:gd name="T53" fmla="*/ 56 h 353"/>
              <a:gd name="T54" fmla="*/ 169 w 353"/>
              <a:gd name="T55" fmla="*/ 56 h 353"/>
              <a:gd name="T56" fmla="*/ 145 w 353"/>
              <a:gd name="T57" fmla="*/ 176 h 353"/>
              <a:gd name="T58" fmla="*/ 208 w 353"/>
              <a:gd name="T59" fmla="*/ 184 h 353"/>
              <a:gd name="T60" fmla="*/ 257 w 353"/>
              <a:gd name="T61" fmla="*/ 176 h 353"/>
              <a:gd name="T62" fmla="*/ 177 w 353"/>
              <a:gd name="T63" fmla="*/ 192 h 353"/>
              <a:gd name="T64" fmla="*/ 177 w 353"/>
              <a:gd name="T65" fmla="*/ 160 h 353"/>
              <a:gd name="T66" fmla="*/ 177 w 353"/>
              <a:gd name="T67" fmla="*/ 192 h 353"/>
              <a:gd name="T68" fmla="*/ 230 w 353"/>
              <a:gd name="T69" fmla="*/ 285 h 353"/>
              <a:gd name="T70" fmla="*/ 244 w 353"/>
              <a:gd name="T71" fmla="*/ 277 h 353"/>
              <a:gd name="T72" fmla="*/ 177 w 353"/>
              <a:gd name="T73" fmla="*/ 0 h 353"/>
              <a:gd name="T74" fmla="*/ 177 w 353"/>
              <a:gd name="T75" fmla="*/ 353 h 353"/>
              <a:gd name="T76" fmla="*/ 177 w 353"/>
              <a:gd name="T77" fmla="*/ 0 h 353"/>
              <a:gd name="T78" fmla="*/ 16 w 353"/>
              <a:gd name="T79" fmla="*/ 176 h 353"/>
              <a:gd name="T80" fmla="*/ 337 w 353"/>
              <a:gd name="T81" fmla="*/ 176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53" h="353">
                <a:moveTo>
                  <a:pt x="297" y="168"/>
                </a:moveTo>
                <a:cubicBezTo>
                  <a:pt x="293" y="168"/>
                  <a:pt x="289" y="172"/>
                  <a:pt x="289" y="176"/>
                </a:cubicBezTo>
                <a:cubicBezTo>
                  <a:pt x="289" y="181"/>
                  <a:pt x="293" y="184"/>
                  <a:pt x="297" y="184"/>
                </a:cubicBezTo>
                <a:cubicBezTo>
                  <a:pt x="302" y="184"/>
                  <a:pt x="305" y="181"/>
                  <a:pt x="305" y="176"/>
                </a:cubicBezTo>
                <a:cubicBezTo>
                  <a:pt x="305" y="172"/>
                  <a:pt x="302" y="168"/>
                  <a:pt x="297" y="168"/>
                </a:cubicBezTo>
                <a:moveTo>
                  <a:pt x="121" y="274"/>
                </a:moveTo>
                <a:cubicBezTo>
                  <a:pt x="117" y="271"/>
                  <a:pt x="112" y="273"/>
                  <a:pt x="110" y="277"/>
                </a:cubicBezTo>
                <a:cubicBezTo>
                  <a:pt x="107" y="280"/>
                  <a:pt x="109" y="285"/>
                  <a:pt x="113" y="288"/>
                </a:cubicBezTo>
                <a:cubicBezTo>
                  <a:pt x="116" y="290"/>
                  <a:pt x="121" y="289"/>
                  <a:pt x="124" y="285"/>
                </a:cubicBezTo>
                <a:cubicBezTo>
                  <a:pt x="126" y="281"/>
                  <a:pt x="124" y="276"/>
                  <a:pt x="121" y="274"/>
                </a:cubicBezTo>
                <a:moveTo>
                  <a:pt x="69" y="230"/>
                </a:moveTo>
                <a:cubicBezTo>
                  <a:pt x="65" y="232"/>
                  <a:pt x="63" y="237"/>
                  <a:pt x="66" y="241"/>
                </a:cubicBezTo>
                <a:cubicBezTo>
                  <a:pt x="68" y="244"/>
                  <a:pt x="73" y="246"/>
                  <a:pt x="77" y="244"/>
                </a:cubicBezTo>
                <a:cubicBezTo>
                  <a:pt x="80" y="241"/>
                  <a:pt x="82" y="236"/>
                  <a:pt x="80" y="233"/>
                </a:cubicBezTo>
                <a:cubicBezTo>
                  <a:pt x="77" y="229"/>
                  <a:pt x="72" y="227"/>
                  <a:pt x="69" y="230"/>
                </a:cubicBezTo>
                <a:moveTo>
                  <a:pt x="113" y="65"/>
                </a:moveTo>
                <a:cubicBezTo>
                  <a:pt x="109" y="67"/>
                  <a:pt x="107" y="72"/>
                  <a:pt x="110" y="76"/>
                </a:cubicBezTo>
                <a:cubicBezTo>
                  <a:pt x="112" y="80"/>
                  <a:pt x="117" y="81"/>
                  <a:pt x="121" y="79"/>
                </a:cubicBezTo>
                <a:cubicBezTo>
                  <a:pt x="124" y="77"/>
                  <a:pt x="126" y="72"/>
                  <a:pt x="124" y="68"/>
                </a:cubicBezTo>
                <a:cubicBezTo>
                  <a:pt x="121" y="64"/>
                  <a:pt x="116" y="63"/>
                  <a:pt x="113" y="65"/>
                </a:cubicBezTo>
                <a:moveTo>
                  <a:pt x="56" y="168"/>
                </a:moveTo>
                <a:cubicBezTo>
                  <a:pt x="52" y="168"/>
                  <a:pt x="48" y="172"/>
                  <a:pt x="48" y="176"/>
                </a:cubicBezTo>
                <a:cubicBezTo>
                  <a:pt x="48" y="181"/>
                  <a:pt x="52" y="184"/>
                  <a:pt x="56" y="184"/>
                </a:cubicBezTo>
                <a:cubicBezTo>
                  <a:pt x="61" y="184"/>
                  <a:pt x="64" y="181"/>
                  <a:pt x="64" y="176"/>
                </a:cubicBezTo>
                <a:cubicBezTo>
                  <a:pt x="64" y="172"/>
                  <a:pt x="61" y="168"/>
                  <a:pt x="56" y="168"/>
                </a:cubicBezTo>
                <a:moveTo>
                  <a:pt x="233" y="79"/>
                </a:moveTo>
                <a:cubicBezTo>
                  <a:pt x="237" y="81"/>
                  <a:pt x="242" y="80"/>
                  <a:pt x="244" y="76"/>
                </a:cubicBezTo>
                <a:cubicBezTo>
                  <a:pt x="246" y="72"/>
                  <a:pt x="245" y="67"/>
                  <a:pt x="241" y="65"/>
                </a:cubicBezTo>
                <a:cubicBezTo>
                  <a:pt x="237" y="63"/>
                  <a:pt x="232" y="64"/>
                  <a:pt x="230" y="68"/>
                </a:cubicBezTo>
                <a:cubicBezTo>
                  <a:pt x="228" y="72"/>
                  <a:pt x="229" y="77"/>
                  <a:pt x="233" y="79"/>
                </a:cubicBezTo>
                <a:moveTo>
                  <a:pt x="77" y="109"/>
                </a:moveTo>
                <a:cubicBezTo>
                  <a:pt x="73" y="107"/>
                  <a:pt x="68" y="108"/>
                  <a:pt x="66" y="112"/>
                </a:cubicBezTo>
                <a:cubicBezTo>
                  <a:pt x="63" y="116"/>
                  <a:pt x="65" y="121"/>
                  <a:pt x="69" y="123"/>
                </a:cubicBezTo>
                <a:cubicBezTo>
                  <a:pt x="72" y="125"/>
                  <a:pt x="77" y="124"/>
                  <a:pt x="80" y="120"/>
                </a:cubicBezTo>
                <a:cubicBezTo>
                  <a:pt x="82" y="116"/>
                  <a:pt x="80" y="111"/>
                  <a:pt x="77" y="109"/>
                </a:cubicBezTo>
                <a:moveTo>
                  <a:pt x="285" y="230"/>
                </a:moveTo>
                <a:cubicBezTo>
                  <a:pt x="281" y="227"/>
                  <a:pt x="276" y="229"/>
                  <a:pt x="274" y="233"/>
                </a:cubicBezTo>
                <a:cubicBezTo>
                  <a:pt x="272" y="236"/>
                  <a:pt x="273" y="241"/>
                  <a:pt x="277" y="244"/>
                </a:cubicBezTo>
                <a:cubicBezTo>
                  <a:pt x="281" y="246"/>
                  <a:pt x="286" y="244"/>
                  <a:pt x="288" y="241"/>
                </a:cubicBezTo>
                <a:cubicBezTo>
                  <a:pt x="290" y="237"/>
                  <a:pt x="289" y="232"/>
                  <a:pt x="285" y="230"/>
                </a:cubicBezTo>
                <a:moveTo>
                  <a:pt x="177" y="289"/>
                </a:moveTo>
                <a:cubicBezTo>
                  <a:pt x="172" y="289"/>
                  <a:pt x="169" y="292"/>
                  <a:pt x="169" y="297"/>
                </a:cubicBezTo>
                <a:cubicBezTo>
                  <a:pt x="169" y="301"/>
                  <a:pt x="172" y="305"/>
                  <a:pt x="177" y="305"/>
                </a:cubicBezTo>
                <a:cubicBezTo>
                  <a:pt x="181" y="305"/>
                  <a:pt x="185" y="301"/>
                  <a:pt x="185" y="297"/>
                </a:cubicBezTo>
                <a:cubicBezTo>
                  <a:pt x="185" y="292"/>
                  <a:pt x="181" y="289"/>
                  <a:pt x="177" y="289"/>
                </a:cubicBezTo>
                <a:moveTo>
                  <a:pt x="277" y="109"/>
                </a:moveTo>
                <a:cubicBezTo>
                  <a:pt x="273" y="111"/>
                  <a:pt x="272" y="116"/>
                  <a:pt x="274" y="120"/>
                </a:cubicBezTo>
                <a:cubicBezTo>
                  <a:pt x="276" y="124"/>
                  <a:pt x="281" y="125"/>
                  <a:pt x="285" y="123"/>
                </a:cubicBezTo>
                <a:cubicBezTo>
                  <a:pt x="289" y="121"/>
                  <a:pt x="290" y="116"/>
                  <a:pt x="288" y="112"/>
                </a:cubicBezTo>
                <a:cubicBezTo>
                  <a:pt x="286" y="108"/>
                  <a:pt x="281" y="107"/>
                  <a:pt x="277" y="109"/>
                </a:cubicBezTo>
                <a:moveTo>
                  <a:pt x="249" y="168"/>
                </a:moveTo>
                <a:cubicBezTo>
                  <a:pt x="208" y="168"/>
                  <a:pt x="208" y="168"/>
                  <a:pt x="208" y="168"/>
                </a:cubicBezTo>
                <a:cubicBezTo>
                  <a:pt x="205" y="157"/>
                  <a:pt x="196" y="148"/>
                  <a:pt x="185" y="145"/>
                </a:cubicBezTo>
                <a:cubicBezTo>
                  <a:pt x="185" y="56"/>
                  <a:pt x="185" y="56"/>
                  <a:pt x="185" y="56"/>
                </a:cubicBezTo>
                <a:cubicBezTo>
                  <a:pt x="185" y="52"/>
                  <a:pt x="181" y="48"/>
                  <a:pt x="177" y="48"/>
                </a:cubicBezTo>
                <a:cubicBezTo>
                  <a:pt x="172" y="48"/>
                  <a:pt x="169" y="52"/>
                  <a:pt x="169" y="56"/>
                </a:cubicBezTo>
                <a:cubicBezTo>
                  <a:pt x="169" y="145"/>
                  <a:pt x="169" y="145"/>
                  <a:pt x="169" y="145"/>
                </a:cubicBezTo>
                <a:cubicBezTo>
                  <a:pt x="155" y="149"/>
                  <a:pt x="145" y="161"/>
                  <a:pt x="145" y="176"/>
                </a:cubicBezTo>
                <a:cubicBezTo>
                  <a:pt x="145" y="194"/>
                  <a:pt x="159" y="208"/>
                  <a:pt x="177" y="208"/>
                </a:cubicBezTo>
                <a:cubicBezTo>
                  <a:pt x="192" y="208"/>
                  <a:pt x="204" y="198"/>
                  <a:pt x="208" y="184"/>
                </a:cubicBezTo>
                <a:cubicBezTo>
                  <a:pt x="249" y="184"/>
                  <a:pt x="249" y="184"/>
                  <a:pt x="249" y="184"/>
                </a:cubicBezTo>
                <a:cubicBezTo>
                  <a:pt x="254" y="184"/>
                  <a:pt x="257" y="181"/>
                  <a:pt x="257" y="176"/>
                </a:cubicBezTo>
                <a:cubicBezTo>
                  <a:pt x="257" y="172"/>
                  <a:pt x="254" y="168"/>
                  <a:pt x="249" y="168"/>
                </a:cubicBezTo>
                <a:moveTo>
                  <a:pt x="177" y="192"/>
                </a:moveTo>
                <a:cubicBezTo>
                  <a:pt x="168" y="192"/>
                  <a:pt x="161" y="185"/>
                  <a:pt x="161" y="176"/>
                </a:cubicBezTo>
                <a:cubicBezTo>
                  <a:pt x="161" y="168"/>
                  <a:pt x="168" y="160"/>
                  <a:pt x="177" y="160"/>
                </a:cubicBezTo>
                <a:cubicBezTo>
                  <a:pt x="186" y="160"/>
                  <a:pt x="193" y="168"/>
                  <a:pt x="193" y="176"/>
                </a:cubicBezTo>
                <a:cubicBezTo>
                  <a:pt x="193" y="185"/>
                  <a:pt x="186" y="192"/>
                  <a:pt x="177" y="192"/>
                </a:cubicBezTo>
                <a:moveTo>
                  <a:pt x="233" y="274"/>
                </a:moveTo>
                <a:cubicBezTo>
                  <a:pt x="229" y="276"/>
                  <a:pt x="228" y="281"/>
                  <a:pt x="230" y="285"/>
                </a:cubicBezTo>
                <a:cubicBezTo>
                  <a:pt x="232" y="289"/>
                  <a:pt x="237" y="290"/>
                  <a:pt x="241" y="288"/>
                </a:cubicBezTo>
                <a:cubicBezTo>
                  <a:pt x="245" y="285"/>
                  <a:pt x="246" y="280"/>
                  <a:pt x="244" y="277"/>
                </a:cubicBezTo>
                <a:cubicBezTo>
                  <a:pt x="242" y="273"/>
                  <a:pt x="237" y="271"/>
                  <a:pt x="233" y="274"/>
                </a:cubicBezTo>
                <a:moveTo>
                  <a:pt x="177" y="0"/>
                </a:moveTo>
                <a:cubicBezTo>
                  <a:pt x="79" y="0"/>
                  <a:pt x="0" y="79"/>
                  <a:pt x="0" y="176"/>
                </a:cubicBezTo>
                <a:cubicBezTo>
                  <a:pt x="0" y="274"/>
                  <a:pt x="79" y="353"/>
                  <a:pt x="177" y="353"/>
                </a:cubicBezTo>
                <a:cubicBezTo>
                  <a:pt x="274" y="353"/>
                  <a:pt x="353" y="274"/>
                  <a:pt x="353" y="176"/>
                </a:cubicBezTo>
                <a:cubicBezTo>
                  <a:pt x="353" y="79"/>
                  <a:pt x="274" y="0"/>
                  <a:pt x="177" y="0"/>
                </a:cubicBezTo>
                <a:moveTo>
                  <a:pt x="177" y="337"/>
                </a:moveTo>
                <a:cubicBezTo>
                  <a:pt x="88" y="337"/>
                  <a:pt x="16" y="265"/>
                  <a:pt x="16" y="176"/>
                </a:cubicBezTo>
                <a:cubicBezTo>
                  <a:pt x="16" y="88"/>
                  <a:pt x="88" y="16"/>
                  <a:pt x="177" y="16"/>
                </a:cubicBezTo>
                <a:cubicBezTo>
                  <a:pt x="266" y="16"/>
                  <a:pt x="337" y="88"/>
                  <a:pt x="337" y="176"/>
                </a:cubicBezTo>
                <a:cubicBezTo>
                  <a:pt x="337" y="265"/>
                  <a:pt x="266" y="337"/>
                  <a:pt x="177" y="337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45" name="Freeform 10"/>
          <p:cNvSpPr>
            <a:spLocks noEditPoints="1"/>
          </p:cNvSpPr>
          <p:nvPr/>
        </p:nvSpPr>
        <p:spPr bwMode="auto">
          <a:xfrm>
            <a:off x="726898" y="3698081"/>
            <a:ext cx="168833" cy="309339"/>
          </a:xfrm>
          <a:custGeom>
            <a:avLst/>
            <a:gdLst>
              <a:gd name="T0" fmla="*/ 193 w 193"/>
              <a:gd name="T1" fmla="*/ 136 h 353"/>
              <a:gd name="T2" fmla="*/ 184 w 193"/>
              <a:gd name="T3" fmla="*/ 128 h 353"/>
              <a:gd name="T4" fmla="*/ 121 w 193"/>
              <a:gd name="T5" fmla="*/ 128 h 353"/>
              <a:gd name="T6" fmla="*/ 160 w 193"/>
              <a:gd name="T7" fmla="*/ 10 h 353"/>
              <a:gd name="T8" fmla="*/ 160 w 193"/>
              <a:gd name="T9" fmla="*/ 10 h 353"/>
              <a:gd name="T10" fmla="*/ 160 w 193"/>
              <a:gd name="T11" fmla="*/ 8 h 353"/>
              <a:gd name="T12" fmla="*/ 152 w 193"/>
              <a:gd name="T13" fmla="*/ 0 h 353"/>
              <a:gd name="T14" fmla="*/ 72 w 193"/>
              <a:gd name="T15" fmla="*/ 0 h 353"/>
              <a:gd name="T16" fmla="*/ 65 w 193"/>
              <a:gd name="T17" fmla="*/ 5 h 353"/>
              <a:gd name="T18" fmla="*/ 64 w 193"/>
              <a:gd name="T19" fmla="*/ 5 h 353"/>
              <a:gd name="T20" fmla="*/ 0 w 193"/>
              <a:gd name="T21" fmla="*/ 198 h 353"/>
              <a:gd name="T22" fmla="*/ 0 w 193"/>
              <a:gd name="T23" fmla="*/ 198 h 353"/>
              <a:gd name="T24" fmla="*/ 0 w 193"/>
              <a:gd name="T25" fmla="*/ 200 h 353"/>
              <a:gd name="T26" fmla="*/ 8 w 193"/>
              <a:gd name="T27" fmla="*/ 208 h 353"/>
              <a:gd name="T28" fmla="*/ 79 w 193"/>
              <a:gd name="T29" fmla="*/ 208 h 353"/>
              <a:gd name="T30" fmla="*/ 64 w 193"/>
              <a:gd name="T31" fmla="*/ 344 h 353"/>
              <a:gd name="T32" fmla="*/ 64 w 193"/>
              <a:gd name="T33" fmla="*/ 344 h 353"/>
              <a:gd name="T34" fmla="*/ 64 w 193"/>
              <a:gd name="T35" fmla="*/ 345 h 353"/>
              <a:gd name="T36" fmla="*/ 72 w 193"/>
              <a:gd name="T37" fmla="*/ 353 h 353"/>
              <a:gd name="T38" fmla="*/ 79 w 193"/>
              <a:gd name="T39" fmla="*/ 348 h 353"/>
              <a:gd name="T40" fmla="*/ 79 w 193"/>
              <a:gd name="T41" fmla="*/ 348 h 353"/>
              <a:gd name="T42" fmla="*/ 192 w 193"/>
              <a:gd name="T43" fmla="*/ 139 h 353"/>
              <a:gd name="T44" fmla="*/ 192 w 193"/>
              <a:gd name="T45" fmla="*/ 139 h 353"/>
              <a:gd name="T46" fmla="*/ 193 w 193"/>
              <a:gd name="T47" fmla="*/ 136 h 353"/>
              <a:gd name="T48" fmla="*/ 85 w 193"/>
              <a:gd name="T49" fmla="*/ 305 h 353"/>
              <a:gd name="T50" fmla="*/ 96 w 193"/>
              <a:gd name="T51" fmla="*/ 201 h 353"/>
              <a:gd name="T52" fmla="*/ 96 w 193"/>
              <a:gd name="T53" fmla="*/ 201 h 353"/>
              <a:gd name="T54" fmla="*/ 96 w 193"/>
              <a:gd name="T55" fmla="*/ 200 h 353"/>
              <a:gd name="T56" fmla="*/ 88 w 193"/>
              <a:gd name="T57" fmla="*/ 192 h 353"/>
              <a:gd name="T58" fmla="*/ 19 w 193"/>
              <a:gd name="T59" fmla="*/ 192 h 353"/>
              <a:gd name="T60" fmla="*/ 78 w 193"/>
              <a:gd name="T61" fmla="*/ 16 h 353"/>
              <a:gd name="T62" fmla="*/ 141 w 193"/>
              <a:gd name="T63" fmla="*/ 16 h 353"/>
              <a:gd name="T64" fmla="*/ 102 w 193"/>
              <a:gd name="T65" fmla="*/ 134 h 353"/>
              <a:gd name="T66" fmla="*/ 102 w 193"/>
              <a:gd name="T67" fmla="*/ 134 h 353"/>
              <a:gd name="T68" fmla="*/ 101 w 193"/>
              <a:gd name="T69" fmla="*/ 136 h 353"/>
              <a:gd name="T70" fmla="*/ 109 w 193"/>
              <a:gd name="T71" fmla="*/ 144 h 353"/>
              <a:gd name="T72" fmla="*/ 171 w 193"/>
              <a:gd name="T73" fmla="*/ 144 h 353"/>
              <a:gd name="T74" fmla="*/ 85 w 193"/>
              <a:gd name="T75" fmla="*/ 305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93" h="353">
                <a:moveTo>
                  <a:pt x="193" y="136"/>
                </a:moveTo>
                <a:cubicBezTo>
                  <a:pt x="193" y="132"/>
                  <a:pt x="189" y="128"/>
                  <a:pt x="184" y="128"/>
                </a:cubicBezTo>
                <a:cubicBezTo>
                  <a:pt x="121" y="128"/>
                  <a:pt x="121" y="128"/>
                  <a:pt x="121" y="128"/>
                </a:cubicBezTo>
                <a:cubicBezTo>
                  <a:pt x="160" y="10"/>
                  <a:pt x="160" y="10"/>
                  <a:pt x="160" y="10"/>
                </a:cubicBezTo>
                <a:cubicBezTo>
                  <a:pt x="160" y="10"/>
                  <a:pt x="160" y="10"/>
                  <a:pt x="160" y="10"/>
                </a:cubicBezTo>
                <a:cubicBezTo>
                  <a:pt x="160" y="9"/>
                  <a:pt x="160" y="9"/>
                  <a:pt x="160" y="8"/>
                </a:cubicBezTo>
                <a:cubicBezTo>
                  <a:pt x="160" y="3"/>
                  <a:pt x="157" y="0"/>
                  <a:pt x="152" y="0"/>
                </a:cubicBezTo>
                <a:cubicBezTo>
                  <a:pt x="72" y="0"/>
                  <a:pt x="72" y="0"/>
                  <a:pt x="72" y="0"/>
                </a:cubicBezTo>
                <a:cubicBezTo>
                  <a:pt x="69" y="0"/>
                  <a:pt x="66" y="2"/>
                  <a:pt x="65" y="5"/>
                </a:cubicBezTo>
                <a:cubicBezTo>
                  <a:pt x="64" y="5"/>
                  <a:pt x="64" y="5"/>
                  <a:pt x="64" y="5"/>
                </a:cubicBezTo>
                <a:cubicBezTo>
                  <a:pt x="0" y="198"/>
                  <a:pt x="0" y="198"/>
                  <a:pt x="0" y="198"/>
                </a:cubicBezTo>
                <a:cubicBezTo>
                  <a:pt x="0" y="198"/>
                  <a:pt x="0" y="198"/>
                  <a:pt x="0" y="198"/>
                </a:cubicBezTo>
                <a:cubicBezTo>
                  <a:pt x="0" y="199"/>
                  <a:pt x="0" y="199"/>
                  <a:pt x="0" y="200"/>
                </a:cubicBezTo>
                <a:cubicBezTo>
                  <a:pt x="0" y="205"/>
                  <a:pt x="3" y="208"/>
                  <a:pt x="8" y="208"/>
                </a:cubicBezTo>
                <a:cubicBezTo>
                  <a:pt x="79" y="208"/>
                  <a:pt x="79" y="208"/>
                  <a:pt x="79" y="208"/>
                </a:cubicBezTo>
                <a:cubicBezTo>
                  <a:pt x="64" y="344"/>
                  <a:pt x="64" y="344"/>
                  <a:pt x="64" y="344"/>
                </a:cubicBezTo>
                <a:cubicBezTo>
                  <a:pt x="64" y="344"/>
                  <a:pt x="64" y="344"/>
                  <a:pt x="64" y="344"/>
                </a:cubicBezTo>
                <a:cubicBezTo>
                  <a:pt x="64" y="344"/>
                  <a:pt x="64" y="344"/>
                  <a:pt x="64" y="345"/>
                </a:cubicBezTo>
                <a:cubicBezTo>
                  <a:pt x="64" y="349"/>
                  <a:pt x="68" y="353"/>
                  <a:pt x="72" y="353"/>
                </a:cubicBezTo>
                <a:cubicBezTo>
                  <a:pt x="75" y="353"/>
                  <a:pt x="78" y="351"/>
                  <a:pt x="79" y="348"/>
                </a:cubicBezTo>
                <a:cubicBezTo>
                  <a:pt x="79" y="348"/>
                  <a:pt x="79" y="348"/>
                  <a:pt x="79" y="348"/>
                </a:cubicBezTo>
                <a:cubicBezTo>
                  <a:pt x="192" y="139"/>
                  <a:pt x="192" y="139"/>
                  <a:pt x="192" y="139"/>
                </a:cubicBezTo>
                <a:cubicBezTo>
                  <a:pt x="192" y="139"/>
                  <a:pt x="192" y="139"/>
                  <a:pt x="192" y="139"/>
                </a:cubicBezTo>
                <a:cubicBezTo>
                  <a:pt x="192" y="138"/>
                  <a:pt x="193" y="137"/>
                  <a:pt x="193" y="136"/>
                </a:cubicBezTo>
                <a:moveTo>
                  <a:pt x="85" y="305"/>
                </a:moveTo>
                <a:cubicBezTo>
                  <a:pt x="96" y="201"/>
                  <a:pt x="96" y="201"/>
                  <a:pt x="96" y="201"/>
                </a:cubicBezTo>
                <a:cubicBezTo>
                  <a:pt x="96" y="201"/>
                  <a:pt x="96" y="201"/>
                  <a:pt x="96" y="201"/>
                </a:cubicBezTo>
                <a:cubicBezTo>
                  <a:pt x="96" y="201"/>
                  <a:pt x="96" y="201"/>
                  <a:pt x="96" y="200"/>
                </a:cubicBezTo>
                <a:cubicBezTo>
                  <a:pt x="96" y="196"/>
                  <a:pt x="93" y="192"/>
                  <a:pt x="88" y="192"/>
                </a:cubicBezTo>
                <a:cubicBezTo>
                  <a:pt x="19" y="192"/>
                  <a:pt x="19" y="192"/>
                  <a:pt x="19" y="192"/>
                </a:cubicBezTo>
                <a:cubicBezTo>
                  <a:pt x="78" y="16"/>
                  <a:pt x="78" y="16"/>
                  <a:pt x="78" y="16"/>
                </a:cubicBezTo>
                <a:cubicBezTo>
                  <a:pt x="141" y="16"/>
                  <a:pt x="141" y="16"/>
                  <a:pt x="141" y="16"/>
                </a:cubicBezTo>
                <a:cubicBezTo>
                  <a:pt x="102" y="134"/>
                  <a:pt x="102" y="134"/>
                  <a:pt x="102" y="134"/>
                </a:cubicBezTo>
                <a:cubicBezTo>
                  <a:pt x="102" y="134"/>
                  <a:pt x="102" y="134"/>
                  <a:pt x="102" y="134"/>
                </a:cubicBezTo>
                <a:cubicBezTo>
                  <a:pt x="102" y="134"/>
                  <a:pt x="101" y="135"/>
                  <a:pt x="101" y="136"/>
                </a:cubicBezTo>
                <a:cubicBezTo>
                  <a:pt x="101" y="140"/>
                  <a:pt x="105" y="144"/>
                  <a:pt x="109" y="144"/>
                </a:cubicBezTo>
                <a:cubicBezTo>
                  <a:pt x="171" y="144"/>
                  <a:pt x="171" y="144"/>
                  <a:pt x="171" y="144"/>
                </a:cubicBezTo>
                <a:lnTo>
                  <a:pt x="85" y="30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pic>
        <p:nvPicPr>
          <p:cNvPr id="11" name="Picture Placeholder 10" descr="A tree in front of a building&#10;&#10;Description automatically generated">
            <a:extLst>
              <a:ext uri="{FF2B5EF4-FFF2-40B4-BE49-F238E27FC236}">
                <a16:creationId xmlns:a16="http://schemas.microsoft.com/office/drawing/2014/main" id="{04E4DD06-5ECA-49AC-9352-BE4B73180F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6" r="42322"/>
          <a:stretch/>
        </p:blipFill>
        <p:spPr>
          <a:xfrm>
            <a:off x="4572000" y="0"/>
            <a:ext cx="4572000" cy="5143499"/>
          </a:xfrm>
        </p:spPr>
      </p:pic>
    </p:spTree>
    <p:extLst>
      <p:ext uri="{BB962C8B-B14F-4D97-AF65-F5344CB8AC3E}">
        <p14:creationId xmlns:p14="http://schemas.microsoft.com/office/powerpoint/2010/main" val="109898344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Our </a:t>
            </a:r>
            <a:r>
              <a:rPr lang="en-US" dirty="0">
                <a:solidFill>
                  <a:schemeClr val="accent2"/>
                </a:solidFill>
              </a:rPr>
              <a:t>Vision, Mission &amp; Values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Insert some short and brief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explanatory text about title here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64589" y="4044446"/>
            <a:ext cx="247286" cy="241804"/>
            <a:chOff x="3264589" y="4044446"/>
            <a:chExt cx="247286" cy="241804"/>
          </a:xfrm>
        </p:grpSpPr>
        <p:sp>
          <p:nvSpPr>
            <p:cNvPr id="5" name="Oval 4"/>
            <p:cNvSpPr/>
            <p:nvPr/>
          </p:nvSpPr>
          <p:spPr>
            <a:xfrm>
              <a:off x="3264589" y="4184633"/>
              <a:ext cx="101617" cy="10161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"/>
            </a:p>
          </p:txBody>
        </p:sp>
        <p:sp>
          <p:nvSpPr>
            <p:cNvPr id="6" name="Freeform 5"/>
            <p:cNvSpPr/>
            <p:nvPr/>
          </p:nvSpPr>
          <p:spPr>
            <a:xfrm>
              <a:off x="3334608" y="4044446"/>
              <a:ext cx="177267" cy="176556"/>
            </a:xfrm>
            <a:custGeom>
              <a:avLst/>
              <a:gdLst>
                <a:gd name="connsiteX0" fmla="*/ 456839 w 558474"/>
                <a:gd name="connsiteY0" fmla="*/ 0 h 556235"/>
                <a:gd name="connsiteX1" fmla="*/ 532161 w 558474"/>
                <a:gd name="connsiteY1" fmla="*/ 62146 h 556235"/>
                <a:gd name="connsiteX2" fmla="*/ 558474 w 558474"/>
                <a:gd name="connsiteY2" fmla="*/ 76428 h 556235"/>
                <a:gd name="connsiteX3" fmla="*/ 531014 w 558474"/>
                <a:gd name="connsiteY3" fmla="*/ 108942 h 556235"/>
                <a:gd name="connsiteX4" fmla="*/ 138845 w 558474"/>
                <a:gd name="connsiteY4" fmla="*/ 507892 h 556235"/>
                <a:gd name="connsiteX5" fmla="*/ 83371 w 558474"/>
                <a:gd name="connsiteY5" fmla="*/ 556235 h 556235"/>
                <a:gd name="connsiteX6" fmla="*/ 80617 w 558474"/>
                <a:gd name="connsiteY6" fmla="*/ 542596 h 556235"/>
                <a:gd name="connsiteX7" fmla="*/ 46312 w 558474"/>
                <a:gd name="connsiteY7" fmla="*/ 491715 h 556235"/>
                <a:gd name="connsiteX8" fmla="*/ 0 w 558474"/>
                <a:gd name="connsiteY8" fmla="*/ 460491 h 556235"/>
                <a:gd name="connsiteX9" fmla="*/ 52892 w 558474"/>
                <a:gd name="connsiteY9" fmla="*/ 414398 h 556235"/>
                <a:gd name="connsiteX10" fmla="*/ 436052 w 558474"/>
                <a:gd name="connsiteY10" fmla="*/ 24612 h 556235"/>
                <a:gd name="connsiteX11" fmla="*/ 456839 w 558474"/>
                <a:gd name="connsiteY11" fmla="*/ 0 h 5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8474" h="556235">
                  <a:moveTo>
                    <a:pt x="456839" y="0"/>
                  </a:moveTo>
                  <a:lnTo>
                    <a:pt x="532161" y="62146"/>
                  </a:lnTo>
                  <a:lnTo>
                    <a:pt x="558474" y="76428"/>
                  </a:lnTo>
                  <a:lnTo>
                    <a:pt x="531014" y="108942"/>
                  </a:lnTo>
                  <a:cubicBezTo>
                    <a:pt x="407062" y="248422"/>
                    <a:pt x="276158" y="381587"/>
                    <a:pt x="138845" y="507892"/>
                  </a:cubicBezTo>
                  <a:lnTo>
                    <a:pt x="83371" y="556235"/>
                  </a:lnTo>
                  <a:lnTo>
                    <a:pt x="80617" y="542596"/>
                  </a:lnTo>
                  <a:cubicBezTo>
                    <a:pt x="72517" y="523445"/>
                    <a:pt x="60796" y="506199"/>
                    <a:pt x="46312" y="491715"/>
                  </a:cubicBezTo>
                  <a:lnTo>
                    <a:pt x="0" y="460491"/>
                  </a:lnTo>
                  <a:lnTo>
                    <a:pt x="52892" y="414398"/>
                  </a:lnTo>
                  <a:cubicBezTo>
                    <a:pt x="187050" y="290994"/>
                    <a:pt x="314947" y="160889"/>
                    <a:pt x="436052" y="24612"/>
                  </a:cubicBezTo>
                  <a:lnTo>
                    <a:pt x="4568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06"/>
            </a:p>
          </p:txBody>
        </p:sp>
      </p:grpSp>
      <p:sp>
        <p:nvSpPr>
          <p:cNvPr id="8" name="Freeform 7"/>
          <p:cNvSpPr/>
          <p:nvPr/>
        </p:nvSpPr>
        <p:spPr>
          <a:xfrm>
            <a:off x="3726530" y="2130265"/>
            <a:ext cx="204682" cy="561651"/>
          </a:xfrm>
          <a:custGeom>
            <a:avLst/>
            <a:gdLst>
              <a:gd name="connsiteX0" fmla="*/ 109492 w 644844"/>
              <a:gd name="connsiteY0" fmla="*/ 0 h 1769467"/>
              <a:gd name="connsiteX1" fmla="*/ 209474 w 644844"/>
              <a:gd name="connsiteY1" fmla="*/ 208423 h 1769467"/>
              <a:gd name="connsiteX2" fmla="*/ 620200 w 644844"/>
              <a:gd name="connsiteY2" fmla="*/ 1581427 h 1769467"/>
              <a:gd name="connsiteX3" fmla="*/ 644844 w 644844"/>
              <a:gd name="connsiteY3" fmla="*/ 1765235 h 1769467"/>
              <a:gd name="connsiteX4" fmla="*/ 602066 w 644844"/>
              <a:gd name="connsiteY4" fmla="*/ 1760922 h 1769467"/>
              <a:gd name="connsiteX5" fmla="*/ 517306 w 644844"/>
              <a:gd name="connsiteY5" fmla="*/ 1769467 h 1769467"/>
              <a:gd name="connsiteX6" fmla="*/ 494826 w 644844"/>
              <a:gd name="connsiteY6" fmla="*/ 1601801 h 1769467"/>
              <a:gd name="connsiteX7" fmla="*/ 93535 w 644844"/>
              <a:gd name="connsiteY7" fmla="*/ 260336 h 1769467"/>
              <a:gd name="connsiteX8" fmla="*/ 0 w 644844"/>
              <a:gd name="connsiteY8" fmla="*/ 65352 h 1769467"/>
              <a:gd name="connsiteX9" fmla="*/ 88514 w 644844"/>
              <a:gd name="connsiteY9" fmla="*/ 17308 h 1769467"/>
              <a:gd name="connsiteX10" fmla="*/ 109492 w 644844"/>
              <a:gd name="connsiteY10" fmla="*/ 0 h 1769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4844" h="1769467">
                <a:moveTo>
                  <a:pt x="109492" y="0"/>
                </a:moveTo>
                <a:lnTo>
                  <a:pt x="209474" y="208423"/>
                </a:lnTo>
                <a:cubicBezTo>
                  <a:pt x="402850" y="639636"/>
                  <a:pt x="542589" y="1100134"/>
                  <a:pt x="620200" y="1581427"/>
                </a:cubicBezTo>
                <a:lnTo>
                  <a:pt x="644844" y="1765235"/>
                </a:lnTo>
                <a:lnTo>
                  <a:pt x="602066" y="1760922"/>
                </a:lnTo>
                <a:lnTo>
                  <a:pt x="517306" y="1769467"/>
                </a:lnTo>
                <a:lnTo>
                  <a:pt x="494826" y="1601801"/>
                </a:lnTo>
                <a:cubicBezTo>
                  <a:pt x="418998" y="1131564"/>
                  <a:pt x="282470" y="681644"/>
                  <a:pt x="93535" y="260336"/>
                </a:cubicBezTo>
                <a:lnTo>
                  <a:pt x="0" y="65352"/>
                </a:lnTo>
                <a:lnTo>
                  <a:pt x="88514" y="17308"/>
                </a:lnTo>
                <a:lnTo>
                  <a:pt x="10949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sp>
        <p:nvSpPr>
          <p:cNvPr id="9" name="Freeform 8"/>
          <p:cNvSpPr/>
          <p:nvPr/>
        </p:nvSpPr>
        <p:spPr>
          <a:xfrm>
            <a:off x="3726530" y="3135604"/>
            <a:ext cx="204682" cy="561651"/>
          </a:xfrm>
          <a:custGeom>
            <a:avLst/>
            <a:gdLst>
              <a:gd name="connsiteX0" fmla="*/ 517306 w 644844"/>
              <a:gd name="connsiteY0" fmla="*/ 0 h 1769467"/>
              <a:gd name="connsiteX1" fmla="*/ 602066 w 644844"/>
              <a:gd name="connsiteY1" fmla="*/ 8545 h 1769467"/>
              <a:gd name="connsiteX2" fmla="*/ 644844 w 644844"/>
              <a:gd name="connsiteY2" fmla="*/ 4233 h 1769467"/>
              <a:gd name="connsiteX3" fmla="*/ 620200 w 644844"/>
              <a:gd name="connsiteY3" fmla="*/ 188040 h 1769467"/>
              <a:gd name="connsiteX4" fmla="*/ 209474 w 644844"/>
              <a:gd name="connsiteY4" fmla="*/ 1561044 h 1769467"/>
              <a:gd name="connsiteX5" fmla="*/ 109492 w 644844"/>
              <a:gd name="connsiteY5" fmla="*/ 1769467 h 1769467"/>
              <a:gd name="connsiteX6" fmla="*/ 88514 w 644844"/>
              <a:gd name="connsiteY6" fmla="*/ 1752159 h 1769467"/>
              <a:gd name="connsiteX7" fmla="*/ 0 w 644844"/>
              <a:gd name="connsiteY7" fmla="*/ 1704115 h 1769467"/>
              <a:gd name="connsiteX8" fmla="*/ 93535 w 644844"/>
              <a:gd name="connsiteY8" fmla="*/ 1509131 h 1769467"/>
              <a:gd name="connsiteX9" fmla="*/ 494826 w 644844"/>
              <a:gd name="connsiteY9" fmla="*/ 167666 h 1769467"/>
              <a:gd name="connsiteX10" fmla="*/ 517306 w 644844"/>
              <a:gd name="connsiteY10" fmla="*/ 0 h 1769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4844" h="1769467">
                <a:moveTo>
                  <a:pt x="517306" y="0"/>
                </a:moveTo>
                <a:lnTo>
                  <a:pt x="602066" y="8545"/>
                </a:lnTo>
                <a:lnTo>
                  <a:pt x="644844" y="4233"/>
                </a:lnTo>
                <a:lnTo>
                  <a:pt x="620200" y="188040"/>
                </a:lnTo>
                <a:cubicBezTo>
                  <a:pt x="542589" y="669334"/>
                  <a:pt x="402850" y="1129832"/>
                  <a:pt x="209474" y="1561044"/>
                </a:cubicBezTo>
                <a:lnTo>
                  <a:pt x="109492" y="1769467"/>
                </a:lnTo>
                <a:lnTo>
                  <a:pt x="88514" y="1752159"/>
                </a:lnTo>
                <a:lnTo>
                  <a:pt x="0" y="1704115"/>
                </a:lnTo>
                <a:lnTo>
                  <a:pt x="93535" y="1509131"/>
                </a:lnTo>
                <a:cubicBezTo>
                  <a:pt x="282470" y="1087824"/>
                  <a:pt x="418998" y="637904"/>
                  <a:pt x="494826" y="167666"/>
                </a:cubicBezTo>
                <a:lnTo>
                  <a:pt x="51730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grpSp>
        <p:nvGrpSpPr>
          <p:cNvPr id="2" name="Group 1"/>
          <p:cNvGrpSpPr/>
          <p:nvPr/>
        </p:nvGrpSpPr>
        <p:grpSpPr>
          <a:xfrm>
            <a:off x="3263245" y="1540934"/>
            <a:ext cx="248630" cy="242140"/>
            <a:chOff x="3263245" y="1540934"/>
            <a:chExt cx="248630" cy="242140"/>
          </a:xfrm>
        </p:grpSpPr>
        <p:sp>
          <p:nvSpPr>
            <p:cNvPr id="4" name="Freeform 3"/>
            <p:cNvSpPr/>
            <p:nvPr/>
          </p:nvSpPr>
          <p:spPr>
            <a:xfrm>
              <a:off x="3334608" y="1606517"/>
              <a:ext cx="177267" cy="176557"/>
            </a:xfrm>
            <a:custGeom>
              <a:avLst/>
              <a:gdLst>
                <a:gd name="connsiteX0" fmla="*/ 83371 w 558474"/>
                <a:gd name="connsiteY0" fmla="*/ 0 h 556236"/>
                <a:gd name="connsiteX1" fmla="*/ 138845 w 558474"/>
                <a:gd name="connsiteY1" fmla="*/ 48343 h 556236"/>
                <a:gd name="connsiteX2" fmla="*/ 531014 w 558474"/>
                <a:gd name="connsiteY2" fmla="*/ 447293 h 556236"/>
                <a:gd name="connsiteX3" fmla="*/ 558474 w 558474"/>
                <a:gd name="connsiteY3" fmla="*/ 479807 h 556236"/>
                <a:gd name="connsiteX4" fmla="*/ 532161 w 558474"/>
                <a:gd name="connsiteY4" fmla="*/ 494089 h 556236"/>
                <a:gd name="connsiteX5" fmla="*/ 456839 w 558474"/>
                <a:gd name="connsiteY5" fmla="*/ 556236 h 556236"/>
                <a:gd name="connsiteX6" fmla="*/ 436052 w 558474"/>
                <a:gd name="connsiteY6" fmla="*/ 531623 h 556236"/>
                <a:gd name="connsiteX7" fmla="*/ 52892 w 558474"/>
                <a:gd name="connsiteY7" fmla="*/ 141837 h 556236"/>
                <a:gd name="connsiteX8" fmla="*/ 0 w 558474"/>
                <a:gd name="connsiteY8" fmla="*/ 95745 h 556236"/>
                <a:gd name="connsiteX9" fmla="*/ 46312 w 558474"/>
                <a:gd name="connsiteY9" fmla="*/ 64521 h 556236"/>
                <a:gd name="connsiteX10" fmla="*/ 80617 w 558474"/>
                <a:gd name="connsiteY10" fmla="*/ 13640 h 556236"/>
                <a:gd name="connsiteX11" fmla="*/ 83371 w 558474"/>
                <a:gd name="connsiteY11" fmla="*/ 0 h 55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8474" h="556236">
                  <a:moveTo>
                    <a:pt x="83371" y="0"/>
                  </a:moveTo>
                  <a:lnTo>
                    <a:pt x="138845" y="48343"/>
                  </a:lnTo>
                  <a:cubicBezTo>
                    <a:pt x="276158" y="174649"/>
                    <a:pt x="407062" y="307813"/>
                    <a:pt x="531014" y="447293"/>
                  </a:cubicBezTo>
                  <a:lnTo>
                    <a:pt x="558474" y="479807"/>
                  </a:lnTo>
                  <a:lnTo>
                    <a:pt x="532161" y="494089"/>
                  </a:lnTo>
                  <a:lnTo>
                    <a:pt x="456839" y="556236"/>
                  </a:lnTo>
                  <a:lnTo>
                    <a:pt x="436052" y="531623"/>
                  </a:lnTo>
                  <a:cubicBezTo>
                    <a:pt x="314947" y="395347"/>
                    <a:pt x="187050" y="265241"/>
                    <a:pt x="52892" y="141837"/>
                  </a:cubicBezTo>
                  <a:lnTo>
                    <a:pt x="0" y="95745"/>
                  </a:lnTo>
                  <a:lnTo>
                    <a:pt x="46312" y="64521"/>
                  </a:lnTo>
                  <a:cubicBezTo>
                    <a:pt x="60796" y="50037"/>
                    <a:pt x="72517" y="32791"/>
                    <a:pt x="80617" y="13640"/>
                  </a:cubicBezTo>
                  <a:lnTo>
                    <a:pt x="833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06"/>
            </a:p>
          </p:txBody>
        </p:sp>
        <p:sp>
          <p:nvSpPr>
            <p:cNvPr id="10" name="Oval 9"/>
            <p:cNvSpPr/>
            <p:nvPr/>
          </p:nvSpPr>
          <p:spPr>
            <a:xfrm>
              <a:off x="3263245" y="1540934"/>
              <a:ext cx="101617" cy="10161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397955" y="3646848"/>
            <a:ext cx="462238" cy="462237"/>
            <a:chOff x="3397955" y="3646848"/>
            <a:chExt cx="462238" cy="462237"/>
          </a:xfrm>
        </p:grpSpPr>
        <p:sp>
          <p:nvSpPr>
            <p:cNvPr id="13" name="Oval 12"/>
            <p:cNvSpPr/>
            <p:nvPr/>
          </p:nvSpPr>
          <p:spPr>
            <a:xfrm>
              <a:off x="3397955" y="3646848"/>
              <a:ext cx="462238" cy="462237"/>
            </a:xfrm>
            <a:prstGeom prst="ellipse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"/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auto">
            <a:xfrm>
              <a:off x="3509421" y="3757911"/>
              <a:ext cx="240110" cy="240110"/>
            </a:xfrm>
            <a:custGeom>
              <a:avLst/>
              <a:gdLst>
                <a:gd name="T0" fmla="*/ 353 w 353"/>
                <a:gd name="T1" fmla="*/ 104 h 353"/>
                <a:gd name="T2" fmla="*/ 249 w 353"/>
                <a:gd name="T3" fmla="*/ 0 h 353"/>
                <a:gd name="T4" fmla="*/ 176 w 353"/>
                <a:gd name="T5" fmla="*/ 29 h 353"/>
                <a:gd name="T6" fmla="*/ 104 w 353"/>
                <a:gd name="T7" fmla="*/ 0 h 353"/>
                <a:gd name="T8" fmla="*/ 0 w 353"/>
                <a:gd name="T9" fmla="*/ 104 h 353"/>
                <a:gd name="T10" fmla="*/ 1 w 353"/>
                <a:gd name="T11" fmla="*/ 116 h 353"/>
                <a:gd name="T12" fmla="*/ 176 w 353"/>
                <a:gd name="T13" fmla="*/ 353 h 353"/>
                <a:gd name="T14" fmla="*/ 352 w 353"/>
                <a:gd name="T15" fmla="*/ 116 h 353"/>
                <a:gd name="T16" fmla="*/ 353 w 353"/>
                <a:gd name="T17" fmla="*/ 104 h 353"/>
                <a:gd name="T18" fmla="*/ 336 w 353"/>
                <a:gd name="T19" fmla="*/ 114 h 353"/>
                <a:gd name="T20" fmla="*/ 176 w 353"/>
                <a:gd name="T21" fmla="*/ 335 h 353"/>
                <a:gd name="T22" fmla="*/ 17 w 353"/>
                <a:gd name="T23" fmla="*/ 114 h 353"/>
                <a:gd name="T24" fmla="*/ 16 w 353"/>
                <a:gd name="T25" fmla="*/ 104 h 353"/>
                <a:gd name="T26" fmla="*/ 104 w 353"/>
                <a:gd name="T27" fmla="*/ 16 h 353"/>
                <a:gd name="T28" fmla="*/ 165 w 353"/>
                <a:gd name="T29" fmla="*/ 40 h 353"/>
                <a:gd name="T30" fmla="*/ 176 w 353"/>
                <a:gd name="T31" fmla="*/ 51 h 353"/>
                <a:gd name="T32" fmla="*/ 188 w 353"/>
                <a:gd name="T33" fmla="*/ 40 h 353"/>
                <a:gd name="T34" fmla="*/ 249 w 353"/>
                <a:gd name="T35" fmla="*/ 16 h 353"/>
                <a:gd name="T36" fmla="*/ 337 w 353"/>
                <a:gd name="T37" fmla="*/ 104 h 353"/>
                <a:gd name="T38" fmla="*/ 336 w 353"/>
                <a:gd name="T39" fmla="*/ 114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3" h="353">
                  <a:moveTo>
                    <a:pt x="353" y="104"/>
                  </a:moveTo>
                  <a:cubicBezTo>
                    <a:pt x="353" y="46"/>
                    <a:pt x="306" y="0"/>
                    <a:pt x="249" y="0"/>
                  </a:cubicBezTo>
                  <a:cubicBezTo>
                    <a:pt x="221" y="0"/>
                    <a:pt x="195" y="11"/>
                    <a:pt x="176" y="29"/>
                  </a:cubicBezTo>
                  <a:cubicBezTo>
                    <a:pt x="158" y="11"/>
                    <a:pt x="132" y="0"/>
                    <a:pt x="104" y="0"/>
                  </a:cubicBezTo>
                  <a:cubicBezTo>
                    <a:pt x="47" y="0"/>
                    <a:pt x="0" y="46"/>
                    <a:pt x="0" y="104"/>
                  </a:cubicBezTo>
                  <a:cubicBezTo>
                    <a:pt x="0" y="111"/>
                    <a:pt x="1" y="119"/>
                    <a:pt x="1" y="116"/>
                  </a:cubicBezTo>
                  <a:cubicBezTo>
                    <a:pt x="12" y="219"/>
                    <a:pt x="161" y="353"/>
                    <a:pt x="176" y="353"/>
                  </a:cubicBezTo>
                  <a:cubicBezTo>
                    <a:pt x="192" y="353"/>
                    <a:pt x="341" y="219"/>
                    <a:pt x="352" y="116"/>
                  </a:cubicBezTo>
                  <a:cubicBezTo>
                    <a:pt x="352" y="119"/>
                    <a:pt x="353" y="111"/>
                    <a:pt x="353" y="104"/>
                  </a:cubicBezTo>
                  <a:moveTo>
                    <a:pt x="336" y="114"/>
                  </a:moveTo>
                  <a:cubicBezTo>
                    <a:pt x="327" y="200"/>
                    <a:pt x="206" y="317"/>
                    <a:pt x="176" y="335"/>
                  </a:cubicBezTo>
                  <a:cubicBezTo>
                    <a:pt x="147" y="317"/>
                    <a:pt x="26" y="200"/>
                    <a:pt x="17" y="114"/>
                  </a:cubicBezTo>
                  <a:cubicBezTo>
                    <a:pt x="17" y="114"/>
                    <a:pt x="16" y="109"/>
                    <a:pt x="16" y="104"/>
                  </a:cubicBezTo>
                  <a:cubicBezTo>
                    <a:pt x="16" y="55"/>
                    <a:pt x="56" y="16"/>
                    <a:pt x="104" y="16"/>
                  </a:cubicBezTo>
                  <a:cubicBezTo>
                    <a:pt x="127" y="16"/>
                    <a:pt x="149" y="24"/>
                    <a:pt x="165" y="40"/>
                  </a:cubicBezTo>
                  <a:cubicBezTo>
                    <a:pt x="176" y="51"/>
                    <a:pt x="176" y="51"/>
                    <a:pt x="176" y="51"/>
                  </a:cubicBezTo>
                  <a:cubicBezTo>
                    <a:pt x="188" y="40"/>
                    <a:pt x="188" y="40"/>
                    <a:pt x="188" y="40"/>
                  </a:cubicBezTo>
                  <a:cubicBezTo>
                    <a:pt x="204" y="24"/>
                    <a:pt x="226" y="16"/>
                    <a:pt x="249" y="16"/>
                  </a:cubicBezTo>
                  <a:cubicBezTo>
                    <a:pt x="297" y="16"/>
                    <a:pt x="337" y="55"/>
                    <a:pt x="337" y="104"/>
                  </a:cubicBezTo>
                  <a:cubicBezTo>
                    <a:pt x="337" y="110"/>
                    <a:pt x="336" y="114"/>
                    <a:pt x="336" y="11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397955" y="1718435"/>
            <a:ext cx="462238" cy="462237"/>
            <a:chOff x="3397955" y="1718435"/>
            <a:chExt cx="462238" cy="462237"/>
          </a:xfrm>
          <a:solidFill>
            <a:srgbClr val="777777"/>
          </a:solidFill>
        </p:grpSpPr>
        <p:sp>
          <p:nvSpPr>
            <p:cNvPr id="11" name="Oval 10"/>
            <p:cNvSpPr/>
            <p:nvPr/>
          </p:nvSpPr>
          <p:spPr>
            <a:xfrm>
              <a:off x="3397955" y="1718435"/>
              <a:ext cx="462238" cy="462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"/>
            </a:p>
          </p:txBody>
        </p:sp>
        <p:sp>
          <p:nvSpPr>
            <p:cNvPr id="15" name="Freeform 114"/>
            <p:cNvSpPr>
              <a:spLocks noEditPoints="1"/>
            </p:cNvSpPr>
            <p:nvPr/>
          </p:nvSpPr>
          <p:spPr bwMode="auto">
            <a:xfrm>
              <a:off x="3509459" y="1873475"/>
              <a:ext cx="239229" cy="152157"/>
            </a:xfrm>
            <a:custGeom>
              <a:avLst/>
              <a:gdLst>
                <a:gd name="T0" fmla="*/ 176 w 353"/>
                <a:gd name="T1" fmla="*/ 88 h 225"/>
                <a:gd name="T2" fmla="*/ 152 w 353"/>
                <a:gd name="T3" fmla="*/ 112 h 225"/>
                <a:gd name="T4" fmla="*/ 176 w 353"/>
                <a:gd name="T5" fmla="*/ 136 h 225"/>
                <a:gd name="T6" fmla="*/ 201 w 353"/>
                <a:gd name="T7" fmla="*/ 112 h 225"/>
                <a:gd name="T8" fmla="*/ 176 w 353"/>
                <a:gd name="T9" fmla="*/ 88 h 225"/>
                <a:gd name="T10" fmla="*/ 176 w 353"/>
                <a:gd name="T11" fmla="*/ 32 h 225"/>
                <a:gd name="T12" fmla="*/ 96 w 353"/>
                <a:gd name="T13" fmla="*/ 112 h 225"/>
                <a:gd name="T14" fmla="*/ 176 w 353"/>
                <a:gd name="T15" fmla="*/ 193 h 225"/>
                <a:gd name="T16" fmla="*/ 257 w 353"/>
                <a:gd name="T17" fmla="*/ 112 h 225"/>
                <a:gd name="T18" fmla="*/ 176 w 353"/>
                <a:gd name="T19" fmla="*/ 32 h 225"/>
                <a:gd name="T20" fmla="*/ 176 w 353"/>
                <a:gd name="T21" fmla="*/ 177 h 225"/>
                <a:gd name="T22" fmla="*/ 112 w 353"/>
                <a:gd name="T23" fmla="*/ 112 h 225"/>
                <a:gd name="T24" fmla="*/ 176 w 353"/>
                <a:gd name="T25" fmla="*/ 48 h 225"/>
                <a:gd name="T26" fmla="*/ 241 w 353"/>
                <a:gd name="T27" fmla="*/ 112 h 225"/>
                <a:gd name="T28" fmla="*/ 176 w 353"/>
                <a:gd name="T29" fmla="*/ 177 h 225"/>
                <a:gd name="T30" fmla="*/ 176 w 353"/>
                <a:gd name="T31" fmla="*/ 0 h 225"/>
                <a:gd name="T32" fmla="*/ 0 w 353"/>
                <a:gd name="T33" fmla="*/ 112 h 225"/>
                <a:gd name="T34" fmla="*/ 176 w 353"/>
                <a:gd name="T35" fmla="*/ 225 h 225"/>
                <a:gd name="T36" fmla="*/ 353 w 353"/>
                <a:gd name="T37" fmla="*/ 112 h 225"/>
                <a:gd name="T38" fmla="*/ 176 w 353"/>
                <a:gd name="T39" fmla="*/ 0 h 225"/>
                <a:gd name="T40" fmla="*/ 176 w 353"/>
                <a:gd name="T41" fmla="*/ 209 h 225"/>
                <a:gd name="T42" fmla="*/ 16 w 353"/>
                <a:gd name="T43" fmla="*/ 112 h 225"/>
                <a:gd name="T44" fmla="*/ 176 w 353"/>
                <a:gd name="T45" fmla="*/ 16 h 225"/>
                <a:gd name="T46" fmla="*/ 337 w 353"/>
                <a:gd name="T47" fmla="*/ 112 h 225"/>
                <a:gd name="T48" fmla="*/ 176 w 353"/>
                <a:gd name="T49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3" h="225">
                  <a:moveTo>
                    <a:pt x="176" y="88"/>
                  </a:moveTo>
                  <a:cubicBezTo>
                    <a:pt x="163" y="88"/>
                    <a:pt x="152" y="99"/>
                    <a:pt x="152" y="112"/>
                  </a:cubicBezTo>
                  <a:cubicBezTo>
                    <a:pt x="152" y="126"/>
                    <a:pt x="163" y="136"/>
                    <a:pt x="176" y="136"/>
                  </a:cubicBezTo>
                  <a:cubicBezTo>
                    <a:pt x="190" y="136"/>
                    <a:pt x="201" y="126"/>
                    <a:pt x="201" y="112"/>
                  </a:cubicBezTo>
                  <a:cubicBezTo>
                    <a:pt x="201" y="99"/>
                    <a:pt x="190" y="88"/>
                    <a:pt x="176" y="88"/>
                  </a:cubicBezTo>
                  <a:moveTo>
                    <a:pt x="176" y="32"/>
                  </a:moveTo>
                  <a:cubicBezTo>
                    <a:pt x="132" y="32"/>
                    <a:pt x="96" y="68"/>
                    <a:pt x="96" y="112"/>
                  </a:cubicBezTo>
                  <a:cubicBezTo>
                    <a:pt x="96" y="157"/>
                    <a:pt x="132" y="193"/>
                    <a:pt x="176" y="193"/>
                  </a:cubicBezTo>
                  <a:cubicBezTo>
                    <a:pt x="221" y="193"/>
                    <a:pt x="257" y="157"/>
                    <a:pt x="257" y="112"/>
                  </a:cubicBezTo>
                  <a:cubicBezTo>
                    <a:pt x="257" y="68"/>
                    <a:pt x="221" y="32"/>
                    <a:pt x="176" y="32"/>
                  </a:cubicBezTo>
                  <a:moveTo>
                    <a:pt x="176" y="177"/>
                  </a:moveTo>
                  <a:cubicBezTo>
                    <a:pt x="141" y="177"/>
                    <a:pt x="112" y="148"/>
                    <a:pt x="112" y="112"/>
                  </a:cubicBezTo>
                  <a:cubicBezTo>
                    <a:pt x="112" y="77"/>
                    <a:pt x="141" y="48"/>
                    <a:pt x="176" y="48"/>
                  </a:cubicBezTo>
                  <a:cubicBezTo>
                    <a:pt x="212" y="48"/>
                    <a:pt x="241" y="77"/>
                    <a:pt x="241" y="112"/>
                  </a:cubicBezTo>
                  <a:cubicBezTo>
                    <a:pt x="241" y="148"/>
                    <a:pt x="212" y="177"/>
                    <a:pt x="176" y="177"/>
                  </a:cubicBezTo>
                  <a:moveTo>
                    <a:pt x="176" y="0"/>
                  </a:moveTo>
                  <a:cubicBezTo>
                    <a:pt x="79" y="0"/>
                    <a:pt x="0" y="80"/>
                    <a:pt x="0" y="112"/>
                  </a:cubicBezTo>
                  <a:cubicBezTo>
                    <a:pt x="0" y="144"/>
                    <a:pt x="79" y="225"/>
                    <a:pt x="176" y="225"/>
                  </a:cubicBezTo>
                  <a:cubicBezTo>
                    <a:pt x="274" y="225"/>
                    <a:pt x="353" y="144"/>
                    <a:pt x="353" y="112"/>
                  </a:cubicBezTo>
                  <a:cubicBezTo>
                    <a:pt x="353" y="80"/>
                    <a:pt x="274" y="0"/>
                    <a:pt x="176" y="0"/>
                  </a:cubicBezTo>
                  <a:moveTo>
                    <a:pt x="176" y="209"/>
                  </a:moveTo>
                  <a:cubicBezTo>
                    <a:pt x="88" y="209"/>
                    <a:pt x="16" y="140"/>
                    <a:pt x="16" y="112"/>
                  </a:cubicBezTo>
                  <a:cubicBezTo>
                    <a:pt x="16" y="85"/>
                    <a:pt x="88" y="16"/>
                    <a:pt x="176" y="16"/>
                  </a:cubicBezTo>
                  <a:cubicBezTo>
                    <a:pt x="265" y="16"/>
                    <a:pt x="337" y="85"/>
                    <a:pt x="337" y="112"/>
                  </a:cubicBezTo>
                  <a:cubicBezTo>
                    <a:pt x="337" y="140"/>
                    <a:pt x="265" y="209"/>
                    <a:pt x="176" y="20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686514" y="2684740"/>
            <a:ext cx="462238" cy="462237"/>
            <a:chOff x="3686514" y="2684740"/>
            <a:chExt cx="462238" cy="462237"/>
          </a:xfrm>
        </p:grpSpPr>
        <p:sp>
          <p:nvSpPr>
            <p:cNvPr id="12" name="Oval 11"/>
            <p:cNvSpPr/>
            <p:nvPr/>
          </p:nvSpPr>
          <p:spPr>
            <a:xfrm>
              <a:off x="3686514" y="2684740"/>
              <a:ext cx="462238" cy="462237"/>
            </a:xfrm>
            <a:prstGeom prst="ellipse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"/>
            </a:p>
          </p:txBody>
        </p:sp>
        <p:sp>
          <p:nvSpPr>
            <p:cNvPr id="16" name="Freeform 54"/>
            <p:cNvSpPr>
              <a:spLocks noEditPoints="1"/>
            </p:cNvSpPr>
            <p:nvPr/>
          </p:nvSpPr>
          <p:spPr bwMode="auto">
            <a:xfrm>
              <a:off x="3799387" y="2798448"/>
              <a:ext cx="236493" cy="230624"/>
            </a:xfrm>
            <a:custGeom>
              <a:avLst/>
              <a:gdLst>
                <a:gd name="T0" fmla="*/ 337 w 362"/>
                <a:gd name="T1" fmla="*/ 0 h 353"/>
                <a:gd name="T2" fmla="*/ 111 w 362"/>
                <a:gd name="T3" fmla="*/ 129 h 353"/>
                <a:gd name="T4" fmla="*/ 81 w 362"/>
                <a:gd name="T5" fmla="*/ 196 h 353"/>
                <a:gd name="T6" fmla="*/ 144 w 362"/>
                <a:gd name="T7" fmla="*/ 274 h 353"/>
                <a:gd name="T8" fmla="*/ 179 w 362"/>
                <a:gd name="T9" fmla="*/ 333 h 353"/>
                <a:gd name="T10" fmla="*/ 281 w 362"/>
                <a:gd name="T11" fmla="*/ 186 h 353"/>
                <a:gd name="T12" fmla="*/ 209 w 362"/>
                <a:gd name="T13" fmla="*/ 238 h 353"/>
                <a:gd name="T14" fmla="*/ 171 w 362"/>
                <a:gd name="T15" fmla="*/ 263 h 353"/>
                <a:gd name="T16" fmla="*/ 154 w 362"/>
                <a:gd name="T17" fmla="*/ 256 h 353"/>
                <a:gd name="T18" fmla="*/ 111 w 362"/>
                <a:gd name="T19" fmla="*/ 242 h 353"/>
                <a:gd name="T20" fmla="*/ 90 w 362"/>
                <a:gd name="T21" fmla="*/ 182 h 353"/>
                <a:gd name="T22" fmla="*/ 115 w 362"/>
                <a:gd name="T23" fmla="*/ 144 h 353"/>
                <a:gd name="T24" fmla="*/ 209 w 362"/>
                <a:gd name="T25" fmla="*/ 237 h 353"/>
                <a:gd name="T26" fmla="*/ 270 w 362"/>
                <a:gd name="T27" fmla="*/ 174 h 353"/>
                <a:gd name="T28" fmla="*/ 220 w 362"/>
                <a:gd name="T29" fmla="*/ 225 h 353"/>
                <a:gd name="T30" fmla="*/ 164 w 362"/>
                <a:gd name="T31" fmla="*/ 97 h 353"/>
                <a:gd name="T32" fmla="*/ 337 w 362"/>
                <a:gd name="T33" fmla="*/ 16 h 353"/>
                <a:gd name="T34" fmla="*/ 62 w 362"/>
                <a:gd name="T35" fmla="*/ 197 h 353"/>
                <a:gd name="T36" fmla="*/ 156 w 362"/>
                <a:gd name="T37" fmla="*/ 291 h 353"/>
                <a:gd name="T38" fmla="*/ 62 w 362"/>
                <a:gd name="T39" fmla="*/ 197 h 353"/>
                <a:gd name="T40" fmla="*/ 58 w 362"/>
                <a:gd name="T41" fmla="*/ 252 h 353"/>
                <a:gd name="T42" fmla="*/ 101 w 362"/>
                <a:gd name="T43" fmla="*/ 295 h 353"/>
                <a:gd name="T44" fmla="*/ 168 w 362"/>
                <a:gd name="T45" fmla="*/ 128 h 353"/>
                <a:gd name="T46" fmla="*/ 168 w 362"/>
                <a:gd name="T47" fmla="*/ 145 h 353"/>
                <a:gd name="T48" fmla="*/ 168 w 362"/>
                <a:gd name="T49" fmla="*/ 128 h 353"/>
                <a:gd name="T50" fmla="*/ 225 w 362"/>
                <a:gd name="T51" fmla="*/ 185 h 353"/>
                <a:gd name="T52" fmla="*/ 209 w 362"/>
                <a:gd name="T53" fmla="*/ 185 h 353"/>
                <a:gd name="T54" fmla="*/ 265 w 362"/>
                <a:gd name="T55" fmla="*/ 112 h 353"/>
                <a:gd name="T56" fmla="*/ 265 w 362"/>
                <a:gd name="T57" fmla="*/ 64 h 353"/>
                <a:gd name="T58" fmla="*/ 265 w 362"/>
                <a:gd name="T59" fmla="*/ 112 h 353"/>
                <a:gd name="T60" fmla="*/ 273 w 362"/>
                <a:gd name="T61" fmla="*/ 88 h 353"/>
                <a:gd name="T62" fmla="*/ 257 w 362"/>
                <a:gd name="T63" fmla="*/ 88 h 353"/>
                <a:gd name="T64" fmla="*/ 193 w 362"/>
                <a:gd name="T65" fmla="*/ 169 h 353"/>
                <a:gd name="T66" fmla="*/ 193 w 362"/>
                <a:gd name="T67" fmla="*/ 153 h 353"/>
                <a:gd name="T68" fmla="*/ 193 w 362"/>
                <a:gd name="T69" fmla="*/ 169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2" h="353">
                  <a:moveTo>
                    <a:pt x="350" y="3"/>
                  </a:moveTo>
                  <a:cubicBezTo>
                    <a:pt x="348" y="1"/>
                    <a:pt x="344" y="0"/>
                    <a:pt x="337" y="0"/>
                  </a:cubicBezTo>
                  <a:cubicBezTo>
                    <a:pt x="304" y="0"/>
                    <a:pt x="215" y="25"/>
                    <a:pt x="168" y="72"/>
                  </a:cubicBezTo>
                  <a:cubicBezTo>
                    <a:pt x="156" y="83"/>
                    <a:pt x="119" y="117"/>
                    <a:pt x="111" y="129"/>
                  </a:cubicBezTo>
                  <a:cubicBezTo>
                    <a:pt x="83" y="136"/>
                    <a:pt x="43" y="152"/>
                    <a:pt x="20" y="174"/>
                  </a:cubicBezTo>
                  <a:cubicBezTo>
                    <a:pt x="20" y="174"/>
                    <a:pt x="48" y="174"/>
                    <a:pt x="81" y="196"/>
                  </a:cubicBezTo>
                  <a:cubicBezTo>
                    <a:pt x="76" y="216"/>
                    <a:pt x="82" y="237"/>
                    <a:pt x="99" y="254"/>
                  </a:cubicBezTo>
                  <a:cubicBezTo>
                    <a:pt x="113" y="267"/>
                    <a:pt x="128" y="274"/>
                    <a:pt x="144" y="274"/>
                  </a:cubicBezTo>
                  <a:cubicBezTo>
                    <a:pt x="149" y="274"/>
                    <a:pt x="153" y="273"/>
                    <a:pt x="157" y="272"/>
                  </a:cubicBezTo>
                  <a:cubicBezTo>
                    <a:pt x="179" y="306"/>
                    <a:pt x="179" y="333"/>
                    <a:pt x="179" y="333"/>
                  </a:cubicBezTo>
                  <a:cubicBezTo>
                    <a:pt x="202" y="311"/>
                    <a:pt x="217" y="270"/>
                    <a:pt x="224" y="242"/>
                  </a:cubicBezTo>
                  <a:cubicBezTo>
                    <a:pt x="236" y="234"/>
                    <a:pt x="270" y="197"/>
                    <a:pt x="281" y="186"/>
                  </a:cubicBezTo>
                  <a:cubicBezTo>
                    <a:pt x="338" y="129"/>
                    <a:pt x="362" y="14"/>
                    <a:pt x="350" y="3"/>
                  </a:cubicBezTo>
                  <a:moveTo>
                    <a:pt x="209" y="238"/>
                  </a:moveTo>
                  <a:cubicBezTo>
                    <a:pt x="203" y="260"/>
                    <a:pt x="195" y="279"/>
                    <a:pt x="187" y="295"/>
                  </a:cubicBezTo>
                  <a:cubicBezTo>
                    <a:pt x="183" y="285"/>
                    <a:pt x="178" y="275"/>
                    <a:pt x="171" y="263"/>
                  </a:cubicBezTo>
                  <a:cubicBezTo>
                    <a:pt x="168" y="259"/>
                    <a:pt x="163" y="256"/>
                    <a:pt x="157" y="256"/>
                  </a:cubicBezTo>
                  <a:cubicBezTo>
                    <a:pt x="156" y="256"/>
                    <a:pt x="155" y="256"/>
                    <a:pt x="154" y="256"/>
                  </a:cubicBezTo>
                  <a:cubicBezTo>
                    <a:pt x="150" y="257"/>
                    <a:pt x="147" y="258"/>
                    <a:pt x="144" y="258"/>
                  </a:cubicBezTo>
                  <a:cubicBezTo>
                    <a:pt x="132" y="258"/>
                    <a:pt x="121" y="252"/>
                    <a:pt x="111" y="242"/>
                  </a:cubicBezTo>
                  <a:cubicBezTo>
                    <a:pt x="98" y="230"/>
                    <a:pt x="93" y="214"/>
                    <a:pt x="97" y="200"/>
                  </a:cubicBezTo>
                  <a:cubicBezTo>
                    <a:pt x="98" y="193"/>
                    <a:pt x="96" y="186"/>
                    <a:pt x="90" y="182"/>
                  </a:cubicBezTo>
                  <a:cubicBezTo>
                    <a:pt x="79" y="175"/>
                    <a:pt x="68" y="170"/>
                    <a:pt x="58" y="167"/>
                  </a:cubicBezTo>
                  <a:cubicBezTo>
                    <a:pt x="74" y="158"/>
                    <a:pt x="94" y="150"/>
                    <a:pt x="115" y="144"/>
                  </a:cubicBezTo>
                  <a:cubicBezTo>
                    <a:pt x="116" y="144"/>
                    <a:pt x="116" y="144"/>
                    <a:pt x="116" y="144"/>
                  </a:cubicBezTo>
                  <a:cubicBezTo>
                    <a:pt x="209" y="237"/>
                    <a:pt x="209" y="237"/>
                    <a:pt x="209" y="237"/>
                  </a:cubicBezTo>
                  <a:cubicBezTo>
                    <a:pt x="209" y="237"/>
                    <a:pt x="209" y="238"/>
                    <a:pt x="209" y="238"/>
                  </a:cubicBezTo>
                  <a:moveTo>
                    <a:pt x="270" y="174"/>
                  </a:moveTo>
                  <a:cubicBezTo>
                    <a:pt x="267" y="177"/>
                    <a:pt x="262" y="183"/>
                    <a:pt x="256" y="189"/>
                  </a:cubicBezTo>
                  <a:cubicBezTo>
                    <a:pt x="245" y="200"/>
                    <a:pt x="230" y="216"/>
                    <a:pt x="220" y="225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37" y="124"/>
                    <a:pt x="154" y="108"/>
                    <a:pt x="164" y="97"/>
                  </a:cubicBezTo>
                  <a:cubicBezTo>
                    <a:pt x="171" y="92"/>
                    <a:pt x="176" y="87"/>
                    <a:pt x="179" y="83"/>
                  </a:cubicBezTo>
                  <a:cubicBezTo>
                    <a:pt x="222" y="40"/>
                    <a:pt x="306" y="16"/>
                    <a:pt x="337" y="16"/>
                  </a:cubicBezTo>
                  <a:cubicBezTo>
                    <a:pt x="337" y="42"/>
                    <a:pt x="315" y="129"/>
                    <a:pt x="270" y="174"/>
                  </a:cubicBezTo>
                  <a:moveTo>
                    <a:pt x="62" y="197"/>
                  </a:moveTo>
                  <a:cubicBezTo>
                    <a:pt x="0" y="353"/>
                    <a:pt x="0" y="353"/>
                    <a:pt x="0" y="353"/>
                  </a:cubicBezTo>
                  <a:cubicBezTo>
                    <a:pt x="156" y="291"/>
                    <a:pt x="156" y="291"/>
                    <a:pt x="156" y="291"/>
                  </a:cubicBezTo>
                  <a:cubicBezTo>
                    <a:pt x="153" y="291"/>
                    <a:pt x="150" y="291"/>
                    <a:pt x="148" y="291"/>
                  </a:cubicBezTo>
                  <a:cubicBezTo>
                    <a:pt x="100" y="291"/>
                    <a:pt x="57" y="245"/>
                    <a:pt x="62" y="197"/>
                  </a:cubicBezTo>
                  <a:moveTo>
                    <a:pt x="29" y="324"/>
                  </a:moveTo>
                  <a:cubicBezTo>
                    <a:pt x="58" y="252"/>
                    <a:pt x="58" y="252"/>
                    <a:pt x="58" y="252"/>
                  </a:cubicBezTo>
                  <a:cubicBezTo>
                    <a:pt x="62" y="259"/>
                    <a:pt x="67" y="266"/>
                    <a:pt x="72" y="272"/>
                  </a:cubicBezTo>
                  <a:cubicBezTo>
                    <a:pt x="81" y="282"/>
                    <a:pt x="91" y="290"/>
                    <a:pt x="101" y="295"/>
                  </a:cubicBezTo>
                  <a:lnTo>
                    <a:pt x="29" y="324"/>
                  </a:lnTo>
                  <a:close/>
                  <a:moveTo>
                    <a:pt x="168" y="128"/>
                  </a:moveTo>
                  <a:cubicBezTo>
                    <a:pt x="164" y="128"/>
                    <a:pt x="160" y="132"/>
                    <a:pt x="160" y="136"/>
                  </a:cubicBezTo>
                  <a:cubicBezTo>
                    <a:pt x="160" y="141"/>
                    <a:pt x="164" y="145"/>
                    <a:pt x="168" y="145"/>
                  </a:cubicBezTo>
                  <a:cubicBezTo>
                    <a:pt x="173" y="145"/>
                    <a:pt x="176" y="141"/>
                    <a:pt x="176" y="136"/>
                  </a:cubicBezTo>
                  <a:cubicBezTo>
                    <a:pt x="176" y="132"/>
                    <a:pt x="173" y="128"/>
                    <a:pt x="168" y="128"/>
                  </a:cubicBezTo>
                  <a:moveTo>
                    <a:pt x="217" y="193"/>
                  </a:moveTo>
                  <a:cubicBezTo>
                    <a:pt x="221" y="193"/>
                    <a:pt x="225" y="189"/>
                    <a:pt x="225" y="185"/>
                  </a:cubicBezTo>
                  <a:cubicBezTo>
                    <a:pt x="225" y="180"/>
                    <a:pt x="221" y="177"/>
                    <a:pt x="217" y="177"/>
                  </a:cubicBezTo>
                  <a:cubicBezTo>
                    <a:pt x="212" y="177"/>
                    <a:pt x="209" y="180"/>
                    <a:pt x="209" y="185"/>
                  </a:cubicBezTo>
                  <a:cubicBezTo>
                    <a:pt x="209" y="189"/>
                    <a:pt x="212" y="193"/>
                    <a:pt x="217" y="193"/>
                  </a:cubicBezTo>
                  <a:moveTo>
                    <a:pt x="265" y="112"/>
                  </a:moveTo>
                  <a:cubicBezTo>
                    <a:pt x="278" y="112"/>
                    <a:pt x="289" y="102"/>
                    <a:pt x="289" y="88"/>
                  </a:cubicBezTo>
                  <a:cubicBezTo>
                    <a:pt x="289" y="75"/>
                    <a:pt x="278" y="64"/>
                    <a:pt x="265" y="64"/>
                  </a:cubicBezTo>
                  <a:cubicBezTo>
                    <a:pt x="251" y="64"/>
                    <a:pt x="241" y="75"/>
                    <a:pt x="241" y="88"/>
                  </a:cubicBezTo>
                  <a:cubicBezTo>
                    <a:pt x="241" y="102"/>
                    <a:pt x="251" y="112"/>
                    <a:pt x="265" y="112"/>
                  </a:cubicBezTo>
                  <a:moveTo>
                    <a:pt x="265" y="80"/>
                  </a:moveTo>
                  <a:cubicBezTo>
                    <a:pt x="269" y="80"/>
                    <a:pt x="273" y="84"/>
                    <a:pt x="273" y="88"/>
                  </a:cubicBezTo>
                  <a:cubicBezTo>
                    <a:pt x="273" y="93"/>
                    <a:pt x="269" y="96"/>
                    <a:pt x="265" y="96"/>
                  </a:cubicBezTo>
                  <a:cubicBezTo>
                    <a:pt x="260" y="96"/>
                    <a:pt x="257" y="93"/>
                    <a:pt x="257" y="88"/>
                  </a:cubicBezTo>
                  <a:cubicBezTo>
                    <a:pt x="257" y="84"/>
                    <a:pt x="260" y="80"/>
                    <a:pt x="265" y="80"/>
                  </a:cubicBezTo>
                  <a:moveTo>
                    <a:pt x="193" y="169"/>
                  </a:moveTo>
                  <a:cubicBezTo>
                    <a:pt x="197" y="169"/>
                    <a:pt x="201" y="165"/>
                    <a:pt x="201" y="161"/>
                  </a:cubicBezTo>
                  <a:cubicBezTo>
                    <a:pt x="201" y="156"/>
                    <a:pt x="197" y="153"/>
                    <a:pt x="193" y="153"/>
                  </a:cubicBezTo>
                  <a:cubicBezTo>
                    <a:pt x="188" y="153"/>
                    <a:pt x="185" y="156"/>
                    <a:pt x="185" y="161"/>
                  </a:cubicBezTo>
                  <a:cubicBezTo>
                    <a:pt x="185" y="165"/>
                    <a:pt x="188" y="169"/>
                    <a:pt x="193" y="16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360333" y="1687858"/>
            <a:ext cx="3526367" cy="505244"/>
            <a:chOff x="4360333" y="1642551"/>
            <a:chExt cx="4177243" cy="505244"/>
          </a:xfrm>
        </p:grpSpPr>
        <p:sp>
          <p:nvSpPr>
            <p:cNvPr id="28" name="TextBox 27"/>
            <p:cNvSpPr txBox="1"/>
            <p:nvPr/>
          </p:nvSpPr>
          <p:spPr>
            <a:xfrm>
              <a:off x="4360333" y="1845853"/>
              <a:ext cx="4177243" cy="3019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Insert some data &amp; information about the title here. Data should be short, comprehensive and brief. </a:t>
              </a:r>
            </a:p>
          </p:txBody>
        </p:sp>
        <p:sp>
          <p:nvSpPr>
            <p:cNvPr id="29" name="Title 2"/>
            <p:cNvSpPr txBox="1">
              <a:spLocks/>
            </p:cNvSpPr>
            <p:nvPr/>
          </p:nvSpPr>
          <p:spPr>
            <a:xfrm>
              <a:off x="4360333" y="1642551"/>
              <a:ext cx="4177243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ctr" defTabSz="18288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6000" b="1" kern="1200" cap="none" spc="-1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/>
              <a:r>
                <a:rPr lang="en-US" sz="1000" cap="all" spc="20" dirty="0">
                  <a:solidFill>
                    <a:schemeClr val="accent1"/>
                  </a:solidFill>
                  <a:latin typeface="Lato" panose="020F0502020204030203" pitchFamily="34" charset="0"/>
                </a:rPr>
                <a:t>Our Vision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538133" y="2652065"/>
            <a:ext cx="3348567" cy="523390"/>
            <a:chOff x="4360333" y="1642551"/>
            <a:chExt cx="4177243" cy="523390"/>
          </a:xfrm>
        </p:grpSpPr>
        <p:sp>
          <p:nvSpPr>
            <p:cNvPr id="35" name="TextBox 34"/>
            <p:cNvSpPr txBox="1"/>
            <p:nvPr/>
          </p:nvSpPr>
          <p:spPr>
            <a:xfrm>
              <a:off x="4360333" y="1845853"/>
              <a:ext cx="4177243" cy="3200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Insert some data &amp; information about the title here. Data should be short, comprehensive and brief. </a:t>
              </a:r>
            </a:p>
          </p:txBody>
        </p:sp>
        <p:sp>
          <p:nvSpPr>
            <p:cNvPr id="36" name="Title 2"/>
            <p:cNvSpPr txBox="1">
              <a:spLocks/>
            </p:cNvSpPr>
            <p:nvPr/>
          </p:nvSpPr>
          <p:spPr>
            <a:xfrm>
              <a:off x="4360333" y="1642551"/>
              <a:ext cx="4177243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ctr" defTabSz="18288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6000" b="1" kern="1200" cap="none" spc="-1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/>
              <a:r>
                <a:rPr lang="en-US" sz="1000" cap="all" spc="20" dirty="0">
                  <a:solidFill>
                    <a:schemeClr val="accent1"/>
                  </a:solidFill>
                  <a:latin typeface="Lato" panose="020F0502020204030203" pitchFamily="34" charset="0"/>
                </a:rPr>
                <a:t>Our Mission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360333" y="3616271"/>
            <a:ext cx="3526367" cy="505244"/>
            <a:chOff x="4360333" y="1642551"/>
            <a:chExt cx="4177243" cy="505244"/>
          </a:xfrm>
        </p:grpSpPr>
        <p:sp>
          <p:nvSpPr>
            <p:cNvPr id="38" name="TextBox 37"/>
            <p:cNvSpPr txBox="1"/>
            <p:nvPr/>
          </p:nvSpPr>
          <p:spPr>
            <a:xfrm>
              <a:off x="4360333" y="1845853"/>
              <a:ext cx="4177243" cy="3019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Insert some data &amp; information about the title here. Data should be short, comprehensive and brief. </a:t>
              </a:r>
            </a:p>
          </p:txBody>
        </p:sp>
        <p:sp>
          <p:nvSpPr>
            <p:cNvPr id="39" name="Title 2"/>
            <p:cNvSpPr txBox="1">
              <a:spLocks/>
            </p:cNvSpPr>
            <p:nvPr/>
          </p:nvSpPr>
          <p:spPr>
            <a:xfrm>
              <a:off x="4360333" y="1642551"/>
              <a:ext cx="4177243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ctr" defTabSz="18288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6000" b="1" kern="1200" cap="none" spc="-1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/>
              <a:r>
                <a:rPr lang="en-US" sz="1000" cap="all" spc="20" dirty="0">
                  <a:solidFill>
                    <a:schemeClr val="accent1"/>
                  </a:solidFill>
                  <a:latin typeface="Lato" panose="020F0502020204030203" pitchFamily="34" charset="0"/>
                </a:rPr>
                <a:t>Our Values</a:t>
              </a:r>
            </a:p>
          </p:txBody>
        </p:sp>
      </p:grpSp>
      <p:pic>
        <p:nvPicPr>
          <p:cNvPr id="20" name="Picture Placeholder 19" descr="An old stone building&#10;&#10;Description automatically generated">
            <a:extLst>
              <a:ext uri="{FF2B5EF4-FFF2-40B4-BE49-F238E27FC236}">
                <a16:creationId xmlns:a16="http://schemas.microsoft.com/office/drawing/2014/main" id="{5C0AC7C6-4094-446E-A026-C6556D880C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80" t="562" r="24156" b="1951"/>
          <a:stretch/>
        </p:blipFill>
        <p:spPr>
          <a:xfrm>
            <a:off x="0" y="1543050"/>
            <a:ext cx="3152716" cy="2743200"/>
          </a:xfrm>
        </p:spPr>
      </p:pic>
    </p:spTree>
    <p:extLst>
      <p:ext uri="{BB962C8B-B14F-4D97-AF65-F5344CB8AC3E}">
        <p14:creationId xmlns:p14="http://schemas.microsoft.com/office/powerpoint/2010/main" val="84968690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Do &amp; Don’t </a:t>
            </a:r>
            <a:r>
              <a:rPr lang="en-US" dirty="0">
                <a:solidFill>
                  <a:schemeClr val="accent2"/>
                </a:solidFill>
              </a:rPr>
              <a:t>Targets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Insert some short and brief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explanatory text about title here</a:t>
            </a:r>
          </a:p>
        </p:txBody>
      </p:sp>
      <p:sp>
        <p:nvSpPr>
          <p:cNvPr id="4" name="Freeform 3"/>
          <p:cNvSpPr>
            <a:spLocks noEditPoints="1"/>
          </p:cNvSpPr>
          <p:nvPr/>
        </p:nvSpPr>
        <p:spPr bwMode="auto">
          <a:xfrm>
            <a:off x="593725" y="1552279"/>
            <a:ext cx="402992" cy="400923"/>
          </a:xfrm>
          <a:custGeom>
            <a:avLst/>
            <a:gdLst>
              <a:gd name="T0" fmla="*/ 176 w 353"/>
              <a:gd name="T1" fmla="*/ 221 h 353"/>
              <a:gd name="T2" fmla="*/ 102 w 353"/>
              <a:gd name="T3" fmla="*/ 147 h 353"/>
              <a:gd name="T4" fmla="*/ 96 w 353"/>
              <a:gd name="T5" fmla="*/ 145 h 353"/>
              <a:gd name="T6" fmla="*/ 88 w 353"/>
              <a:gd name="T7" fmla="*/ 153 h 353"/>
              <a:gd name="T8" fmla="*/ 90 w 353"/>
              <a:gd name="T9" fmla="*/ 158 h 353"/>
              <a:gd name="T10" fmla="*/ 170 w 353"/>
              <a:gd name="T11" fmla="*/ 239 h 353"/>
              <a:gd name="T12" fmla="*/ 176 w 353"/>
              <a:gd name="T13" fmla="*/ 241 h 353"/>
              <a:gd name="T14" fmla="*/ 182 w 353"/>
              <a:gd name="T15" fmla="*/ 238 h 353"/>
              <a:gd name="T16" fmla="*/ 182 w 353"/>
              <a:gd name="T17" fmla="*/ 238 h 353"/>
              <a:gd name="T18" fmla="*/ 316 w 353"/>
              <a:gd name="T19" fmla="*/ 98 h 353"/>
              <a:gd name="T20" fmla="*/ 316 w 353"/>
              <a:gd name="T21" fmla="*/ 98 h 353"/>
              <a:gd name="T22" fmla="*/ 328 w 353"/>
              <a:gd name="T23" fmla="*/ 86 h 353"/>
              <a:gd name="T24" fmla="*/ 327 w 353"/>
              <a:gd name="T25" fmla="*/ 86 h 353"/>
              <a:gd name="T26" fmla="*/ 351 w 353"/>
              <a:gd name="T27" fmla="*/ 62 h 353"/>
              <a:gd name="T28" fmla="*/ 351 w 353"/>
              <a:gd name="T29" fmla="*/ 62 h 353"/>
              <a:gd name="T30" fmla="*/ 353 w 353"/>
              <a:gd name="T31" fmla="*/ 56 h 353"/>
              <a:gd name="T32" fmla="*/ 345 w 353"/>
              <a:gd name="T33" fmla="*/ 48 h 353"/>
              <a:gd name="T34" fmla="*/ 339 w 353"/>
              <a:gd name="T35" fmla="*/ 51 h 353"/>
              <a:gd name="T36" fmla="*/ 339 w 353"/>
              <a:gd name="T37" fmla="*/ 51 h 353"/>
              <a:gd name="T38" fmla="*/ 318 w 353"/>
              <a:gd name="T39" fmla="*/ 72 h 353"/>
              <a:gd name="T40" fmla="*/ 318 w 353"/>
              <a:gd name="T41" fmla="*/ 72 h 353"/>
              <a:gd name="T42" fmla="*/ 307 w 353"/>
              <a:gd name="T43" fmla="*/ 84 h 353"/>
              <a:gd name="T44" fmla="*/ 307 w 353"/>
              <a:gd name="T45" fmla="*/ 84 h 353"/>
              <a:gd name="T46" fmla="*/ 176 w 353"/>
              <a:gd name="T47" fmla="*/ 221 h 353"/>
              <a:gd name="T48" fmla="*/ 339 w 353"/>
              <a:gd name="T49" fmla="*/ 109 h 353"/>
              <a:gd name="T50" fmla="*/ 327 w 353"/>
              <a:gd name="T51" fmla="*/ 109 h 353"/>
              <a:gd name="T52" fmla="*/ 325 w 353"/>
              <a:gd name="T53" fmla="*/ 117 h 353"/>
              <a:gd name="T54" fmla="*/ 325 w 353"/>
              <a:gd name="T55" fmla="*/ 117 h 353"/>
              <a:gd name="T56" fmla="*/ 337 w 353"/>
              <a:gd name="T57" fmla="*/ 177 h 353"/>
              <a:gd name="T58" fmla="*/ 176 w 353"/>
              <a:gd name="T59" fmla="*/ 337 h 353"/>
              <a:gd name="T60" fmla="*/ 16 w 353"/>
              <a:gd name="T61" fmla="*/ 177 h 353"/>
              <a:gd name="T62" fmla="*/ 176 w 353"/>
              <a:gd name="T63" fmla="*/ 16 h 353"/>
              <a:gd name="T64" fmla="*/ 292 w 353"/>
              <a:gd name="T65" fmla="*/ 65 h 353"/>
              <a:gd name="T66" fmla="*/ 292 w 353"/>
              <a:gd name="T67" fmla="*/ 65 h 353"/>
              <a:gd name="T68" fmla="*/ 303 w 353"/>
              <a:gd name="T69" fmla="*/ 65 h 353"/>
              <a:gd name="T70" fmla="*/ 303 w 353"/>
              <a:gd name="T71" fmla="*/ 54 h 353"/>
              <a:gd name="T72" fmla="*/ 302 w 353"/>
              <a:gd name="T73" fmla="*/ 53 h 353"/>
              <a:gd name="T74" fmla="*/ 176 w 353"/>
              <a:gd name="T75" fmla="*/ 0 h 353"/>
              <a:gd name="T76" fmla="*/ 0 w 353"/>
              <a:gd name="T77" fmla="*/ 177 h 353"/>
              <a:gd name="T78" fmla="*/ 176 w 353"/>
              <a:gd name="T79" fmla="*/ 353 h 353"/>
              <a:gd name="T80" fmla="*/ 353 w 353"/>
              <a:gd name="T81" fmla="*/ 177 h 353"/>
              <a:gd name="T82" fmla="*/ 341 w 353"/>
              <a:gd name="T83" fmla="*/ 112 h 353"/>
              <a:gd name="T84" fmla="*/ 339 w 353"/>
              <a:gd name="T85" fmla="*/ 109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53" h="353">
                <a:moveTo>
                  <a:pt x="176" y="221"/>
                </a:moveTo>
                <a:cubicBezTo>
                  <a:pt x="102" y="147"/>
                  <a:pt x="102" y="147"/>
                  <a:pt x="102" y="147"/>
                </a:cubicBezTo>
                <a:cubicBezTo>
                  <a:pt x="100" y="146"/>
                  <a:pt x="98" y="145"/>
                  <a:pt x="96" y="145"/>
                </a:cubicBezTo>
                <a:cubicBezTo>
                  <a:pt x="91" y="145"/>
                  <a:pt x="88" y="148"/>
                  <a:pt x="88" y="153"/>
                </a:cubicBezTo>
                <a:cubicBezTo>
                  <a:pt x="88" y="155"/>
                  <a:pt x="89" y="157"/>
                  <a:pt x="90" y="158"/>
                </a:cubicBezTo>
                <a:cubicBezTo>
                  <a:pt x="170" y="239"/>
                  <a:pt x="170" y="239"/>
                  <a:pt x="170" y="239"/>
                </a:cubicBezTo>
                <a:cubicBezTo>
                  <a:pt x="172" y="240"/>
                  <a:pt x="174" y="241"/>
                  <a:pt x="176" y="241"/>
                </a:cubicBezTo>
                <a:cubicBezTo>
                  <a:pt x="178" y="241"/>
                  <a:pt x="180" y="240"/>
                  <a:pt x="182" y="238"/>
                </a:cubicBezTo>
                <a:cubicBezTo>
                  <a:pt x="182" y="238"/>
                  <a:pt x="182" y="238"/>
                  <a:pt x="182" y="23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28" y="86"/>
                  <a:pt x="328" y="86"/>
                  <a:pt x="328" y="86"/>
                </a:cubicBezTo>
                <a:cubicBezTo>
                  <a:pt x="328" y="86"/>
                  <a:pt x="328" y="86"/>
                  <a:pt x="327" y="86"/>
                </a:cubicBezTo>
                <a:cubicBezTo>
                  <a:pt x="351" y="62"/>
                  <a:pt x="351" y="62"/>
                  <a:pt x="351" y="62"/>
                </a:cubicBezTo>
                <a:cubicBezTo>
                  <a:pt x="351" y="62"/>
                  <a:pt x="351" y="62"/>
                  <a:pt x="351" y="62"/>
                </a:cubicBezTo>
                <a:cubicBezTo>
                  <a:pt x="352" y="60"/>
                  <a:pt x="353" y="58"/>
                  <a:pt x="353" y="56"/>
                </a:cubicBezTo>
                <a:cubicBezTo>
                  <a:pt x="353" y="52"/>
                  <a:pt x="349" y="48"/>
                  <a:pt x="345" y="48"/>
                </a:cubicBezTo>
                <a:cubicBezTo>
                  <a:pt x="342" y="48"/>
                  <a:pt x="340" y="49"/>
                  <a:pt x="339" y="51"/>
                </a:cubicBezTo>
                <a:cubicBezTo>
                  <a:pt x="339" y="51"/>
                  <a:pt x="339" y="51"/>
                  <a:pt x="339" y="51"/>
                </a:cubicBezTo>
                <a:cubicBezTo>
                  <a:pt x="318" y="72"/>
                  <a:pt x="318" y="72"/>
                  <a:pt x="318" y="72"/>
                </a:cubicBezTo>
                <a:cubicBezTo>
                  <a:pt x="318" y="72"/>
                  <a:pt x="318" y="72"/>
                  <a:pt x="318" y="72"/>
                </a:cubicBezTo>
                <a:cubicBezTo>
                  <a:pt x="307" y="84"/>
                  <a:pt x="307" y="84"/>
                  <a:pt x="307" y="84"/>
                </a:cubicBezTo>
                <a:cubicBezTo>
                  <a:pt x="307" y="84"/>
                  <a:pt x="307" y="84"/>
                  <a:pt x="307" y="84"/>
                </a:cubicBezTo>
                <a:lnTo>
                  <a:pt x="176" y="221"/>
                </a:lnTo>
                <a:close/>
                <a:moveTo>
                  <a:pt x="339" y="109"/>
                </a:moveTo>
                <a:cubicBezTo>
                  <a:pt x="335" y="106"/>
                  <a:pt x="330" y="106"/>
                  <a:pt x="327" y="109"/>
                </a:cubicBezTo>
                <a:cubicBezTo>
                  <a:pt x="325" y="111"/>
                  <a:pt x="324" y="115"/>
                  <a:pt x="325" y="117"/>
                </a:cubicBezTo>
                <a:cubicBezTo>
                  <a:pt x="325" y="117"/>
                  <a:pt x="325" y="117"/>
                  <a:pt x="325" y="117"/>
                </a:cubicBezTo>
                <a:cubicBezTo>
                  <a:pt x="333" y="136"/>
                  <a:pt x="337" y="156"/>
                  <a:pt x="337" y="177"/>
                </a:cubicBezTo>
                <a:cubicBezTo>
                  <a:pt x="337" y="265"/>
                  <a:pt x="265" y="337"/>
                  <a:pt x="176" y="337"/>
                </a:cubicBezTo>
                <a:cubicBezTo>
                  <a:pt x="88" y="337"/>
                  <a:pt x="16" y="265"/>
                  <a:pt x="16" y="177"/>
                </a:cubicBezTo>
                <a:cubicBezTo>
                  <a:pt x="16" y="88"/>
                  <a:pt x="88" y="16"/>
                  <a:pt x="176" y="16"/>
                </a:cubicBezTo>
                <a:cubicBezTo>
                  <a:pt x="222" y="16"/>
                  <a:pt x="262" y="35"/>
                  <a:pt x="292" y="65"/>
                </a:cubicBezTo>
                <a:cubicBezTo>
                  <a:pt x="292" y="65"/>
                  <a:pt x="292" y="65"/>
                  <a:pt x="292" y="65"/>
                </a:cubicBezTo>
                <a:cubicBezTo>
                  <a:pt x="295" y="68"/>
                  <a:pt x="300" y="68"/>
                  <a:pt x="303" y="65"/>
                </a:cubicBezTo>
                <a:cubicBezTo>
                  <a:pt x="306" y="62"/>
                  <a:pt x="306" y="57"/>
                  <a:pt x="303" y="54"/>
                </a:cubicBezTo>
                <a:cubicBezTo>
                  <a:pt x="302" y="53"/>
                  <a:pt x="302" y="53"/>
                  <a:pt x="302" y="53"/>
                </a:cubicBezTo>
                <a:cubicBezTo>
                  <a:pt x="270" y="20"/>
                  <a:pt x="225" y="0"/>
                  <a:pt x="176" y="0"/>
                </a:cubicBezTo>
                <a:cubicBezTo>
                  <a:pt x="79" y="0"/>
                  <a:pt x="0" y="79"/>
                  <a:pt x="0" y="177"/>
                </a:cubicBezTo>
                <a:cubicBezTo>
                  <a:pt x="0" y="274"/>
                  <a:pt x="79" y="353"/>
                  <a:pt x="176" y="353"/>
                </a:cubicBezTo>
                <a:cubicBezTo>
                  <a:pt x="274" y="353"/>
                  <a:pt x="353" y="274"/>
                  <a:pt x="353" y="177"/>
                </a:cubicBezTo>
                <a:cubicBezTo>
                  <a:pt x="353" y="154"/>
                  <a:pt x="348" y="132"/>
                  <a:pt x="341" y="112"/>
                </a:cubicBezTo>
                <a:cubicBezTo>
                  <a:pt x="340" y="111"/>
                  <a:pt x="340" y="110"/>
                  <a:pt x="339" y="109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593725" y="2579631"/>
            <a:ext cx="402992" cy="400923"/>
          </a:xfrm>
          <a:custGeom>
            <a:avLst/>
            <a:gdLst>
              <a:gd name="T0" fmla="*/ 176 w 353"/>
              <a:gd name="T1" fmla="*/ 221 h 353"/>
              <a:gd name="T2" fmla="*/ 102 w 353"/>
              <a:gd name="T3" fmla="*/ 147 h 353"/>
              <a:gd name="T4" fmla="*/ 96 w 353"/>
              <a:gd name="T5" fmla="*/ 145 h 353"/>
              <a:gd name="T6" fmla="*/ 88 w 353"/>
              <a:gd name="T7" fmla="*/ 153 h 353"/>
              <a:gd name="T8" fmla="*/ 90 w 353"/>
              <a:gd name="T9" fmla="*/ 158 h 353"/>
              <a:gd name="T10" fmla="*/ 170 w 353"/>
              <a:gd name="T11" fmla="*/ 239 h 353"/>
              <a:gd name="T12" fmla="*/ 176 w 353"/>
              <a:gd name="T13" fmla="*/ 241 h 353"/>
              <a:gd name="T14" fmla="*/ 182 w 353"/>
              <a:gd name="T15" fmla="*/ 238 h 353"/>
              <a:gd name="T16" fmla="*/ 182 w 353"/>
              <a:gd name="T17" fmla="*/ 238 h 353"/>
              <a:gd name="T18" fmla="*/ 316 w 353"/>
              <a:gd name="T19" fmla="*/ 98 h 353"/>
              <a:gd name="T20" fmla="*/ 316 w 353"/>
              <a:gd name="T21" fmla="*/ 98 h 353"/>
              <a:gd name="T22" fmla="*/ 328 w 353"/>
              <a:gd name="T23" fmla="*/ 86 h 353"/>
              <a:gd name="T24" fmla="*/ 327 w 353"/>
              <a:gd name="T25" fmla="*/ 86 h 353"/>
              <a:gd name="T26" fmla="*/ 351 w 353"/>
              <a:gd name="T27" fmla="*/ 62 h 353"/>
              <a:gd name="T28" fmla="*/ 351 w 353"/>
              <a:gd name="T29" fmla="*/ 62 h 353"/>
              <a:gd name="T30" fmla="*/ 353 w 353"/>
              <a:gd name="T31" fmla="*/ 56 h 353"/>
              <a:gd name="T32" fmla="*/ 345 w 353"/>
              <a:gd name="T33" fmla="*/ 48 h 353"/>
              <a:gd name="T34" fmla="*/ 339 w 353"/>
              <a:gd name="T35" fmla="*/ 51 h 353"/>
              <a:gd name="T36" fmla="*/ 339 w 353"/>
              <a:gd name="T37" fmla="*/ 51 h 353"/>
              <a:gd name="T38" fmla="*/ 318 w 353"/>
              <a:gd name="T39" fmla="*/ 72 h 353"/>
              <a:gd name="T40" fmla="*/ 318 w 353"/>
              <a:gd name="T41" fmla="*/ 72 h 353"/>
              <a:gd name="T42" fmla="*/ 307 w 353"/>
              <a:gd name="T43" fmla="*/ 84 h 353"/>
              <a:gd name="T44" fmla="*/ 307 w 353"/>
              <a:gd name="T45" fmla="*/ 84 h 353"/>
              <a:gd name="T46" fmla="*/ 176 w 353"/>
              <a:gd name="T47" fmla="*/ 221 h 353"/>
              <a:gd name="T48" fmla="*/ 339 w 353"/>
              <a:gd name="T49" fmla="*/ 109 h 353"/>
              <a:gd name="T50" fmla="*/ 327 w 353"/>
              <a:gd name="T51" fmla="*/ 109 h 353"/>
              <a:gd name="T52" fmla="*/ 325 w 353"/>
              <a:gd name="T53" fmla="*/ 117 h 353"/>
              <a:gd name="T54" fmla="*/ 325 w 353"/>
              <a:gd name="T55" fmla="*/ 117 h 353"/>
              <a:gd name="T56" fmla="*/ 337 w 353"/>
              <a:gd name="T57" fmla="*/ 177 h 353"/>
              <a:gd name="T58" fmla="*/ 176 w 353"/>
              <a:gd name="T59" fmla="*/ 337 h 353"/>
              <a:gd name="T60" fmla="*/ 16 w 353"/>
              <a:gd name="T61" fmla="*/ 177 h 353"/>
              <a:gd name="T62" fmla="*/ 176 w 353"/>
              <a:gd name="T63" fmla="*/ 16 h 353"/>
              <a:gd name="T64" fmla="*/ 292 w 353"/>
              <a:gd name="T65" fmla="*/ 65 h 353"/>
              <a:gd name="T66" fmla="*/ 292 w 353"/>
              <a:gd name="T67" fmla="*/ 65 h 353"/>
              <a:gd name="T68" fmla="*/ 303 w 353"/>
              <a:gd name="T69" fmla="*/ 65 h 353"/>
              <a:gd name="T70" fmla="*/ 303 w 353"/>
              <a:gd name="T71" fmla="*/ 54 h 353"/>
              <a:gd name="T72" fmla="*/ 302 w 353"/>
              <a:gd name="T73" fmla="*/ 53 h 353"/>
              <a:gd name="T74" fmla="*/ 176 w 353"/>
              <a:gd name="T75" fmla="*/ 0 h 353"/>
              <a:gd name="T76" fmla="*/ 0 w 353"/>
              <a:gd name="T77" fmla="*/ 177 h 353"/>
              <a:gd name="T78" fmla="*/ 176 w 353"/>
              <a:gd name="T79" fmla="*/ 353 h 353"/>
              <a:gd name="T80" fmla="*/ 353 w 353"/>
              <a:gd name="T81" fmla="*/ 177 h 353"/>
              <a:gd name="T82" fmla="*/ 341 w 353"/>
              <a:gd name="T83" fmla="*/ 112 h 353"/>
              <a:gd name="T84" fmla="*/ 339 w 353"/>
              <a:gd name="T85" fmla="*/ 109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53" h="353">
                <a:moveTo>
                  <a:pt x="176" y="221"/>
                </a:moveTo>
                <a:cubicBezTo>
                  <a:pt x="102" y="147"/>
                  <a:pt x="102" y="147"/>
                  <a:pt x="102" y="147"/>
                </a:cubicBezTo>
                <a:cubicBezTo>
                  <a:pt x="100" y="146"/>
                  <a:pt x="98" y="145"/>
                  <a:pt x="96" y="145"/>
                </a:cubicBezTo>
                <a:cubicBezTo>
                  <a:pt x="91" y="145"/>
                  <a:pt x="88" y="148"/>
                  <a:pt x="88" y="153"/>
                </a:cubicBezTo>
                <a:cubicBezTo>
                  <a:pt x="88" y="155"/>
                  <a:pt x="89" y="157"/>
                  <a:pt x="90" y="158"/>
                </a:cubicBezTo>
                <a:cubicBezTo>
                  <a:pt x="170" y="239"/>
                  <a:pt x="170" y="239"/>
                  <a:pt x="170" y="239"/>
                </a:cubicBezTo>
                <a:cubicBezTo>
                  <a:pt x="172" y="240"/>
                  <a:pt x="174" y="241"/>
                  <a:pt x="176" y="241"/>
                </a:cubicBezTo>
                <a:cubicBezTo>
                  <a:pt x="178" y="241"/>
                  <a:pt x="180" y="240"/>
                  <a:pt x="182" y="238"/>
                </a:cubicBezTo>
                <a:cubicBezTo>
                  <a:pt x="182" y="238"/>
                  <a:pt x="182" y="238"/>
                  <a:pt x="182" y="23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28" y="86"/>
                  <a:pt x="328" y="86"/>
                  <a:pt x="328" y="86"/>
                </a:cubicBezTo>
                <a:cubicBezTo>
                  <a:pt x="328" y="86"/>
                  <a:pt x="328" y="86"/>
                  <a:pt x="327" y="86"/>
                </a:cubicBezTo>
                <a:cubicBezTo>
                  <a:pt x="351" y="62"/>
                  <a:pt x="351" y="62"/>
                  <a:pt x="351" y="62"/>
                </a:cubicBezTo>
                <a:cubicBezTo>
                  <a:pt x="351" y="62"/>
                  <a:pt x="351" y="62"/>
                  <a:pt x="351" y="62"/>
                </a:cubicBezTo>
                <a:cubicBezTo>
                  <a:pt x="352" y="60"/>
                  <a:pt x="353" y="58"/>
                  <a:pt x="353" y="56"/>
                </a:cubicBezTo>
                <a:cubicBezTo>
                  <a:pt x="353" y="52"/>
                  <a:pt x="349" y="48"/>
                  <a:pt x="345" y="48"/>
                </a:cubicBezTo>
                <a:cubicBezTo>
                  <a:pt x="342" y="48"/>
                  <a:pt x="340" y="49"/>
                  <a:pt x="339" y="51"/>
                </a:cubicBezTo>
                <a:cubicBezTo>
                  <a:pt x="339" y="51"/>
                  <a:pt x="339" y="51"/>
                  <a:pt x="339" y="51"/>
                </a:cubicBezTo>
                <a:cubicBezTo>
                  <a:pt x="318" y="72"/>
                  <a:pt x="318" y="72"/>
                  <a:pt x="318" y="72"/>
                </a:cubicBezTo>
                <a:cubicBezTo>
                  <a:pt x="318" y="72"/>
                  <a:pt x="318" y="72"/>
                  <a:pt x="318" y="72"/>
                </a:cubicBezTo>
                <a:cubicBezTo>
                  <a:pt x="307" y="84"/>
                  <a:pt x="307" y="84"/>
                  <a:pt x="307" y="84"/>
                </a:cubicBezTo>
                <a:cubicBezTo>
                  <a:pt x="307" y="84"/>
                  <a:pt x="307" y="84"/>
                  <a:pt x="307" y="84"/>
                </a:cubicBezTo>
                <a:lnTo>
                  <a:pt x="176" y="221"/>
                </a:lnTo>
                <a:close/>
                <a:moveTo>
                  <a:pt x="339" y="109"/>
                </a:moveTo>
                <a:cubicBezTo>
                  <a:pt x="335" y="106"/>
                  <a:pt x="330" y="106"/>
                  <a:pt x="327" y="109"/>
                </a:cubicBezTo>
                <a:cubicBezTo>
                  <a:pt x="325" y="111"/>
                  <a:pt x="324" y="115"/>
                  <a:pt x="325" y="117"/>
                </a:cubicBezTo>
                <a:cubicBezTo>
                  <a:pt x="325" y="117"/>
                  <a:pt x="325" y="117"/>
                  <a:pt x="325" y="117"/>
                </a:cubicBezTo>
                <a:cubicBezTo>
                  <a:pt x="333" y="136"/>
                  <a:pt x="337" y="156"/>
                  <a:pt x="337" y="177"/>
                </a:cubicBezTo>
                <a:cubicBezTo>
                  <a:pt x="337" y="265"/>
                  <a:pt x="265" y="337"/>
                  <a:pt x="176" y="337"/>
                </a:cubicBezTo>
                <a:cubicBezTo>
                  <a:pt x="88" y="337"/>
                  <a:pt x="16" y="265"/>
                  <a:pt x="16" y="177"/>
                </a:cubicBezTo>
                <a:cubicBezTo>
                  <a:pt x="16" y="88"/>
                  <a:pt x="88" y="16"/>
                  <a:pt x="176" y="16"/>
                </a:cubicBezTo>
                <a:cubicBezTo>
                  <a:pt x="222" y="16"/>
                  <a:pt x="262" y="35"/>
                  <a:pt x="292" y="65"/>
                </a:cubicBezTo>
                <a:cubicBezTo>
                  <a:pt x="292" y="65"/>
                  <a:pt x="292" y="65"/>
                  <a:pt x="292" y="65"/>
                </a:cubicBezTo>
                <a:cubicBezTo>
                  <a:pt x="295" y="68"/>
                  <a:pt x="300" y="68"/>
                  <a:pt x="303" y="65"/>
                </a:cubicBezTo>
                <a:cubicBezTo>
                  <a:pt x="306" y="62"/>
                  <a:pt x="306" y="57"/>
                  <a:pt x="303" y="54"/>
                </a:cubicBezTo>
                <a:cubicBezTo>
                  <a:pt x="302" y="53"/>
                  <a:pt x="302" y="53"/>
                  <a:pt x="302" y="53"/>
                </a:cubicBezTo>
                <a:cubicBezTo>
                  <a:pt x="270" y="20"/>
                  <a:pt x="225" y="0"/>
                  <a:pt x="176" y="0"/>
                </a:cubicBezTo>
                <a:cubicBezTo>
                  <a:pt x="79" y="0"/>
                  <a:pt x="0" y="79"/>
                  <a:pt x="0" y="177"/>
                </a:cubicBezTo>
                <a:cubicBezTo>
                  <a:pt x="0" y="274"/>
                  <a:pt x="79" y="353"/>
                  <a:pt x="176" y="353"/>
                </a:cubicBezTo>
                <a:cubicBezTo>
                  <a:pt x="274" y="353"/>
                  <a:pt x="353" y="274"/>
                  <a:pt x="353" y="177"/>
                </a:cubicBezTo>
                <a:cubicBezTo>
                  <a:pt x="353" y="154"/>
                  <a:pt x="348" y="132"/>
                  <a:pt x="341" y="112"/>
                </a:cubicBezTo>
                <a:cubicBezTo>
                  <a:pt x="340" y="111"/>
                  <a:pt x="340" y="110"/>
                  <a:pt x="339" y="109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593725" y="3606983"/>
            <a:ext cx="402992" cy="400923"/>
          </a:xfrm>
          <a:custGeom>
            <a:avLst/>
            <a:gdLst>
              <a:gd name="T0" fmla="*/ 176 w 353"/>
              <a:gd name="T1" fmla="*/ 221 h 353"/>
              <a:gd name="T2" fmla="*/ 102 w 353"/>
              <a:gd name="T3" fmla="*/ 147 h 353"/>
              <a:gd name="T4" fmla="*/ 96 w 353"/>
              <a:gd name="T5" fmla="*/ 145 h 353"/>
              <a:gd name="T6" fmla="*/ 88 w 353"/>
              <a:gd name="T7" fmla="*/ 153 h 353"/>
              <a:gd name="T8" fmla="*/ 90 w 353"/>
              <a:gd name="T9" fmla="*/ 158 h 353"/>
              <a:gd name="T10" fmla="*/ 170 w 353"/>
              <a:gd name="T11" fmla="*/ 239 h 353"/>
              <a:gd name="T12" fmla="*/ 176 w 353"/>
              <a:gd name="T13" fmla="*/ 241 h 353"/>
              <a:gd name="T14" fmla="*/ 182 w 353"/>
              <a:gd name="T15" fmla="*/ 238 h 353"/>
              <a:gd name="T16" fmla="*/ 182 w 353"/>
              <a:gd name="T17" fmla="*/ 238 h 353"/>
              <a:gd name="T18" fmla="*/ 316 w 353"/>
              <a:gd name="T19" fmla="*/ 98 h 353"/>
              <a:gd name="T20" fmla="*/ 316 w 353"/>
              <a:gd name="T21" fmla="*/ 98 h 353"/>
              <a:gd name="T22" fmla="*/ 328 w 353"/>
              <a:gd name="T23" fmla="*/ 86 h 353"/>
              <a:gd name="T24" fmla="*/ 327 w 353"/>
              <a:gd name="T25" fmla="*/ 86 h 353"/>
              <a:gd name="T26" fmla="*/ 351 w 353"/>
              <a:gd name="T27" fmla="*/ 62 h 353"/>
              <a:gd name="T28" fmla="*/ 351 w 353"/>
              <a:gd name="T29" fmla="*/ 62 h 353"/>
              <a:gd name="T30" fmla="*/ 353 w 353"/>
              <a:gd name="T31" fmla="*/ 56 h 353"/>
              <a:gd name="T32" fmla="*/ 345 w 353"/>
              <a:gd name="T33" fmla="*/ 48 h 353"/>
              <a:gd name="T34" fmla="*/ 339 w 353"/>
              <a:gd name="T35" fmla="*/ 51 h 353"/>
              <a:gd name="T36" fmla="*/ 339 w 353"/>
              <a:gd name="T37" fmla="*/ 51 h 353"/>
              <a:gd name="T38" fmla="*/ 318 w 353"/>
              <a:gd name="T39" fmla="*/ 72 h 353"/>
              <a:gd name="T40" fmla="*/ 318 w 353"/>
              <a:gd name="T41" fmla="*/ 72 h 353"/>
              <a:gd name="T42" fmla="*/ 307 w 353"/>
              <a:gd name="T43" fmla="*/ 84 h 353"/>
              <a:gd name="T44" fmla="*/ 307 w 353"/>
              <a:gd name="T45" fmla="*/ 84 h 353"/>
              <a:gd name="T46" fmla="*/ 176 w 353"/>
              <a:gd name="T47" fmla="*/ 221 h 353"/>
              <a:gd name="T48" fmla="*/ 339 w 353"/>
              <a:gd name="T49" fmla="*/ 109 h 353"/>
              <a:gd name="T50" fmla="*/ 327 w 353"/>
              <a:gd name="T51" fmla="*/ 109 h 353"/>
              <a:gd name="T52" fmla="*/ 325 w 353"/>
              <a:gd name="T53" fmla="*/ 117 h 353"/>
              <a:gd name="T54" fmla="*/ 325 w 353"/>
              <a:gd name="T55" fmla="*/ 117 h 353"/>
              <a:gd name="T56" fmla="*/ 337 w 353"/>
              <a:gd name="T57" fmla="*/ 177 h 353"/>
              <a:gd name="T58" fmla="*/ 176 w 353"/>
              <a:gd name="T59" fmla="*/ 337 h 353"/>
              <a:gd name="T60" fmla="*/ 16 w 353"/>
              <a:gd name="T61" fmla="*/ 177 h 353"/>
              <a:gd name="T62" fmla="*/ 176 w 353"/>
              <a:gd name="T63" fmla="*/ 16 h 353"/>
              <a:gd name="T64" fmla="*/ 292 w 353"/>
              <a:gd name="T65" fmla="*/ 65 h 353"/>
              <a:gd name="T66" fmla="*/ 292 w 353"/>
              <a:gd name="T67" fmla="*/ 65 h 353"/>
              <a:gd name="T68" fmla="*/ 303 w 353"/>
              <a:gd name="T69" fmla="*/ 65 h 353"/>
              <a:gd name="T70" fmla="*/ 303 w 353"/>
              <a:gd name="T71" fmla="*/ 54 h 353"/>
              <a:gd name="T72" fmla="*/ 302 w 353"/>
              <a:gd name="T73" fmla="*/ 53 h 353"/>
              <a:gd name="T74" fmla="*/ 176 w 353"/>
              <a:gd name="T75" fmla="*/ 0 h 353"/>
              <a:gd name="T76" fmla="*/ 0 w 353"/>
              <a:gd name="T77" fmla="*/ 177 h 353"/>
              <a:gd name="T78" fmla="*/ 176 w 353"/>
              <a:gd name="T79" fmla="*/ 353 h 353"/>
              <a:gd name="T80" fmla="*/ 353 w 353"/>
              <a:gd name="T81" fmla="*/ 177 h 353"/>
              <a:gd name="T82" fmla="*/ 341 w 353"/>
              <a:gd name="T83" fmla="*/ 112 h 353"/>
              <a:gd name="T84" fmla="*/ 339 w 353"/>
              <a:gd name="T85" fmla="*/ 109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53" h="353">
                <a:moveTo>
                  <a:pt x="176" y="221"/>
                </a:moveTo>
                <a:cubicBezTo>
                  <a:pt x="102" y="147"/>
                  <a:pt x="102" y="147"/>
                  <a:pt x="102" y="147"/>
                </a:cubicBezTo>
                <a:cubicBezTo>
                  <a:pt x="100" y="146"/>
                  <a:pt x="98" y="145"/>
                  <a:pt x="96" y="145"/>
                </a:cubicBezTo>
                <a:cubicBezTo>
                  <a:pt x="91" y="145"/>
                  <a:pt x="88" y="148"/>
                  <a:pt x="88" y="153"/>
                </a:cubicBezTo>
                <a:cubicBezTo>
                  <a:pt x="88" y="155"/>
                  <a:pt x="89" y="157"/>
                  <a:pt x="90" y="158"/>
                </a:cubicBezTo>
                <a:cubicBezTo>
                  <a:pt x="170" y="239"/>
                  <a:pt x="170" y="239"/>
                  <a:pt x="170" y="239"/>
                </a:cubicBezTo>
                <a:cubicBezTo>
                  <a:pt x="172" y="240"/>
                  <a:pt x="174" y="241"/>
                  <a:pt x="176" y="241"/>
                </a:cubicBezTo>
                <a:cubicBezTo>
                  <a:pt x="178" y="241"/>
                  <a:pt x="180" y="240"/>
                  <a:pt x="182" y="238"/>
                </a:cubicBezTo>
                <a:cubicBezTo>
                  <a:pt x="182" y="238"/>
                  <a:pt x="182" y="238"/>
                  <a:pt x="182" y="23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28" y="86"/>
                  <a:pt x="328" y="86"/>
                  <a:pt x="328" y="86"/>
                </a:cubicBezTo>
                <a:cubicBezTo>
                  <a:pt x="328" y="86"/>
                  <a:pt x="328" y="86"/>
                  <a:pt x="327" y="86"/>
                </a:cubicBezTo>
                <a:cubicBezTo>
                  <a:pt x="351" y="62"/>
                  <a:pt x="351" y="62"/>
                  <a:pt x="351" y="62"/>
                </a:cubicBezTo>
                <a:cubicBezTo>
                  <a:pt x="351" y="62"/>
                  <a:pt x="351" y="62"/>
                  <a:pt x="351" y="62"/>
                </a:cubicBezTo>
                <a:cubicBezTo>
                  <a:pt x="352" y="60"/>
                  <a:pt x="353" y="58"/>
                  <a:pt x="353" y="56"/>
                </a:cubicBezTo>
                <a:cubicBezTo>
                  <a:pt x="353" y="52"/>
                  <a:pt x="349" y="48"/>
                  <a:pt x="345" y="48"/>
                </a:cubicBezTo>
                <a:cubicBezTo>
                  <a:pt x="342" y="48"/>
                  <a:pt x="340" y="49"/>
                  <a:pt x="339" y="51"/>
                </a:cubicBezTo>
                <a:cubicBezTo>
                  <a:pt x="339" y="51"/>
                  <a:pt x="339" y="51"/>
                  <a:pt x="339" y="51"/>
                </a:cubicBezTo>
                <a:cubicBezTo>
                  <a:pt x="318" y="72"/>
                  <a:pt x="318" y="72"/>
                  <a:pt x="318" y="72"/>
                </a:cubicBezTo>
                <a:cubicBezTo>
                  <a:pt x="318" y="72"/>
                  <a:pt x="318" y="72"/>
                  <a:pt x="318" y="72"/>
                </a:cubicBezTo>
                <a:cubicBezTo>
                  <a:pt x="307" y="84"/>
                  <a:pt x="307" y="84"/>
                  <a:pt x="307" y="84"/>
                </a:cubicBezTo>
                <a:cubicBezTo>
                  <a:pt x="307" y="84"/>
                  <a:pt x="307" y="84"/>
                  <a:pt x="307" y="84"/>
                </a:cubicBezTo>
                <a:lnTo>
                  <a:pt x="176" y="221"/>
                </a:lnTo>
                <a:close/>
                <a:moveTo>
                  <a:pt x="339" y="109"/>
                </a:moveTo>
                <a:cubicBezTo>
                  <a:pt x="335" y="106"/>
                  <a:pt x="330" y="106"/>
                  <a:pt x="327" y="109"/>
                </a:cubicBezTo>
                <a:cubicBezTo>
                  <a:pt x="325" y="111"/>
                  <a:pt x="324" y="115"/>
                  <a:pt x="325" y="117"/>
                </a:cubicBezTo>
                <a:cubicBezTo>
                  <a:pt x="325" y="117"/>
                  <a:pt x="325" y="117"/>
                  <a:pt x="325" y="117"/>
                </a:cubicBezTo>
                <a:cubicBezTo>
                  <a:pt x="333" y="136"/>
                  <a:pt x="337" y="156"/>
                  <a:pt x="337" y="177"/>
                </a:cubicBezTo>
                <a:cubicBezTo>
                  <a:pt x="337" y="265"/>
                  <a:pt x="265" y="337"/>
                  <a:pt x="176" y="337"/>
                </a:cubicBezTo>
                <a:cubicBezTo>
                  <a:pt x="88" y="337"/>
                  <a:pt x="16" y="265"/>
                  <a:pt x="16" y="177"/>
                </a:cubicBezTo>
                <a:cubicBezTo>
                  <a:pt x="16" y="88"/>
                  <a:pt x="88" y="16"/>
                  <a:pt x="176" y="16"/>
                </a:cubicBezTo>
                <a:cubicBezTo>
                  <a:pt x="222" y="16"/>
                  <a:pt x="262" y="35"/>
                  <a:pt x="292" y="65"/>
                </a:cubicBezTo>
                <a:cubicBezTo>
                  <a:pt x="292" y="65"/>
                  <a:pt x="292" y="65"/>
                  <a:pt x="292" y="65"/>
                </a:cubicBezTo>
                <a:cubicBezTo>
                  <a:pt x="295" y="68"/>
                  <a:pt x="300" y="68"/>
                  <a:pt x="303" y="65"/>
                </a:cubicBezTo>
                <a:cubicBezTo>
                  <a:pt x="306" y="62"/>
                  <a:pt x="306" y="57"/>
                  <a:pt x="303" y="54"/>
                </a:cubicBezTo>
                <a:cubicBezTo>
                  <a:pt x="302" y="53"/>
                  <a:pt x="302" y="53"/>
                  <a:pt x="302" y="53"/>
                </a:cubicBezTo>
                <a:cubicBezTo>
                  <a:pt x="270" y="20"/>
                  <a:pt x="225" y="0"/>
                  <a:pt x="176" y="0"/>
                </a:cubicBezTo>
                <a:cubicBezTo>
                  <a:pt x="79" y="0"/>
                  <a:pt x="0" y="79"/>
                  <a:pt x="0" y="177"/>
                </a:cubicBezTo>
                <a:cubicBezTo>
                  <a:pt x="0" y="274"/>
                  <a:pt x="79" y="353"/>
                  <a:pt x="176" y="353"/>
                </a:cubicBezTo>
                <a:cubicBezTo>
                  <a:pt x="274" y="353"/>
                  <a:pt x="353" y="274"/>
                  <a:pt x="353" y="177"/>
                </a:cubicBezTo>
                <a:cubicBezTo>
                  <a:pt x="353" y="154"/>
                  <a:pt x="348" y="132"/>
                  <a:pt x="341" y="112"/>
                </a:cubicBezTo>
                <a:cubicBezTo>
                  <a:pt x="340" y="111"/>
                  <a:pt x="340" y="110"/>
                  <a:pt x="339" y="109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grpSp>
        <p:nvGrpSpPr>
          <p:cNvPr id="15" name="Group 14"/>
          <p:cNvGrpSpPr/>
          <p:nvPr/>
        </p:nvGrpSpPr>
        <p:grpSpPr>
          <a:xfrm>
            <a:off x="1196899" y="1514449"/>
            <a:ext cx="2865864" cy="2738137"/>
            <a:chOff x="1196899" y="1514449"/>
            <a:chExt cx="2865864" cy="2738137"/>
          </a:xfrm>
        </p:grpSpPr>
        <p:grpSp>
          <p:nvGrpSpPr>
            <p:cNvPr id="5" name="Group 4"/>
            <p:cNvGrpSpPr/>
            <p:nvPr/>
          </p:nvGrpSpPr>
          <p:grpSpPr>
            <a:xfrm>
              <a:off x="1196899" y="1514449"/>
              <a:ext cx="2865864" cy="683433"/>
              <a:chOff x="1196899" y="1514449"/>
              <a:chExt cx="2865864" cy="683433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196899" y="1717751"/>
                <a:ext cx="2865864" cy="4801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800" dirty="0">
                    <a:solidFill>
                      <a:schemeClr val="accent4"/>
                    </a:solidFill>
                    <a:latin typeface="Lato" panose="020F0502020204030203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Insert some data &amp; information about the title here. Data should be short and brief. Insert some explanation, data and information about the main title here. </a:t>
                </a:r>
              </a:p>
            </p:txBody>
          </p:sp>
          <p:sp>
            <p:nvSpPr>
              <p:cNvPr id="13" name="Title 2"/>
              <p:cNvSpPr txBox="1">
                <a:spLocks/>
              </p:cNvSpPr>
              <p:nvPr/>
            </p:nvSpPr>
            <p:spPr>
              <a:xfrm>
                <a:off x="1196899" y="1514449"/>
                <a:ext cx="2865864" cy="15388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algn="ctr" defTabSz="18288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6000" b="1" kern="1200" cap="none" spc="-1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algn="l"/>
                <a:r>
                  <a:rPr lang="en-US" sz="1000" cap="all" spc="20" dirty="0">
                    <a:solidFill>
                      <a:schemeClr val="accent2"/>
                    </a:solidFill>
                    <a:latin typeface="Lato" panose="020F0502020204030203" pitchFamily="34" charset="0"/>
                  </a:rPr>
                  <a:t>cooperate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196899" y="2541801"/>
              <a:ext cx="2865864" cy="683433"/>
              <a:chOff x="1196899" y="2541801"/>
              <a:chExt cx="2865864" cy="683433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196899" y="2745103"/>
                <a:ext cx="2865864" cy="4801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800" dirty="0">
                    <a:solidFill>
                      <a:schemeClr val="accent4"/>
                    </a:solidFill>
                    <a:latin typeface="Lato" panose="020F0502020204030203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Insert some data &amp; information about the title here. Data should be short and brief. Insert some explanation, data and information about the main title here. </a:t>
                </a:r>
              </a:p>
            </p:txBody>
          </p:sp>
          <p:sp>
            <p:nvSpPr>
              <p:cNvPr id="20" name="Title 2"/>
              <p:cNvSpPr txBox="1">
                <a:spLocks/>
              </p:cNvSpPr>
              <p:nvPr/>
            </p:nvSpPr>
            <p:spPr>
              <a:xfrm>
                <a:off x="1196899" y="2541801"/>
                <a:ext cx="2865864" cy="15388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algn="ctr" defTabSz="18288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6000" b="1" kern="1200" cap="none" spc="-1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algn="l"/>
                <a:r>
                  <a:rPr lang="en-US" sz="1000" cap="all" spc="20" dirty="0">
                    <a:solidFill>
                      <a:schemeClr val="accent2"/>
                    </a:solidFill>
                    <a:latin typeface="Lato" panose="020F0502020204030203" pitchFamily="34" charset="0"/>
                  </a:rPr>
                  <a:t>Increase Data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196899" y="3569153"/>
              <a:ext cx="2865864" cy="683433"/>
              <a:chOff x="1196899" y="3569153"/>
              <a:chExt cx="2865864" cy="683433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1196899" y="3772455"/>
                <a:ext cx="2865864" cy="4801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800" dirty="0">
                    <a:solidFill>
                      <a:schemeClr val="accent4"/>
                    </a:solidFill>
                    <a:latin typeface="Lato" panose="020F0502020204030203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Insert some data &amp; information about the title here. Data should be short and brief. Insert some explanation, data and information about the main title here. </a:t>
                </a:r>
              </a:p>
            </p:txBody>
          </p:sp>
          <p:sp>
            <p:nvSpPr>
              <p:cNvPr id="24" name="Title 2"/>
              <p:cNvSpPr txBox="1">
                <a:spLocks/>
              </p:cNvSpPr>
              <p:nvPr/>
            </p:nvSpPr>
            <p:spPr>
              <a:xfrm>
                <a:off x="1196899" y="3569153"/>
                <a:ext cx="2865864" cy="15388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algn="ctr" defTabSz="18288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6000" b="1" kern="1200" cap="none" spc="-1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algn="l"/>
                <a:r>
                  <a:rPr lang="en-US" sz="1000" cap="all" spc="20" dirty="0">
                    <a:solidFill>
                      <a:schemeClr val="accent2"/>
                    </a:solidFill>
                    <a:latin typeface="Lato" panose="020F0502020204030203" pitchFamily="34" charset="0"/>
                  </a:rPr>
                  <a:t>Courage Staff</a:t>
                </a: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5671712" y="1514449"/>
            <a:ext cx="2865864" cy="2738137"/>
            <a:chOff x="5671712" y="1514449"/>
            <a:chExt cx="2865864" cy="2738137"/>
          </a:xfrm>
        </p:grpSpPr>
        <p:grpSp>
          <p:nvGrpSpPr>
            <p:cNvPr id="8" name="Group 7"/>
            <p:cNvGrpSpPr/>
            <p:nvPr/>
          </p:nvGrpSpPr>
          <p:grpSpPr>
            <a:xfrm>
              <a:off x="5671712" y="1514449"/>
              <a:ext cx="2865864" cy="683433"/>
              <a:chOff x="5671712" y="1514449"/>
              <a:chExt cx="2865864" cy="683433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5671712" y="1717751"/>
                <a:ext cx="2865864" cy="4801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800" dirty="0">
                    <a:solidFill>
                      <a:schemeClr val="accent4"/>
                    </a:solidFill>
                    <a:latin typeface="Lato" panose="020F0502020204030203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Insert some data &amp; information about the title here. Data should be short and brief. Insert some explanation, data and information about the main title here. </a:t>
                </a:r>
              </a:p>
            </p:txBody>
          </p:sp>
          <p:sp>
            <p:nvSpPr>
              <p:cNvPr id="36" name="Title 2"/>
              <p:cNvSpPr txBox="1">
                <a:spLocks/>
              </p:cNvSpPr>
              <p:nvPr/>
            </p:nvSpPr>
            <p:spPr>
              <a:xfrm>
                <a:off x="5671712" y="1514449"/>
                <a:ext cx="2865864" cy="15388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algn="ctr" defTabSz="18288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6000" b="1" kern="1200" cap="none" spc="-1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algn="l"/>
                <a:r>
                  <a:rPr lang="en-US" sz="1000" cap="all" spc="20" dirty="0">
                    <a:solidFill>
                      <a:schemeClr val="accent1"/>
                    </a:solidFill>
                    <a:latin typeface="Lato" panose="020F0502020204030203" pitchFamily="34" charset="0"/>
                  </a:rPr>
                  <a:t>Talk to People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5671712" y="2541801"/>
              <a:ext cx="2865864" cy="683433"/>
              <a:chOff x="5671712" y="2541801"/>
              <a:chExt cx="2865864" cy="683433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5671712" y="2745103"/>
                <a:ext cx="2865864" cy="4801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800" dirty="0">
                    <a:solidFill>
                      <a:schemeClr val="accent4"/>
                    </a:solidFill>
                    <a:latin typeface="Lato" panose="020F0502020204030203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Insert some data &amp; information about the title here. Data should be short and brief. Insert some explanation, data and information about the main title here. </a:t>
                </a:r>
              </a:p>
            </p:txBody>
          </p:sp>
          <p:sp>
            <p:nvSpPr>
              <p:cNvPr id="40" name="Title 2"/>
              <p:cNvSpPr txBox="1">
                <a:spLocks/>
              </p:cNvSpPr>
              <p:nvPr/>
            </p:nvSpPr>
            <p:spPr>
              <a:xfrm>
                <a:off x="5671712" y="2541801"/>
                <a:ext cx="2865864" cy="15388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algn="ctr" defTabSz="18288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6000" b="1" kern="1200" cap="none" spc="-1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algn="l"/>
                <a:r>
                  <a:rPr lang="en-US" sz="1000" cap="all" spc="20" dirty="0">
                    <a:solidFill>
                      <a:schemeClr val="accent1"/>
                    </a:solidFill>
                    <a:latin typeface="Lato" panose="020F0502020204030203" pitchFamily="34" charset="0"/>
                  </a:rPr>
                  <a:t>False Social Media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5671712" y="3569153"/>
              <a:ext cx="2865864" cy="683433"/>
              <a:chOff x="5671712" y="3569153"/>
              <a:chExt cx="2865864" cy="683433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5671712" y="3772455"/>
                <a:ext cx="2865864" cy="4801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800" dirty="0">
                    <a:solidFill>
                      <a:schemeClr val="accent4"/>
                    </a:solidFill>
                    <a:latin typeface="Lato" panose="020F0502020204030203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Insert some data &amp; information about the title here. Data should be short and brief. Insert some explanation, data and information about the main title here. </a:t>
                </a:r>
              </a:p>
            </p:txBody>
          </p:sp>
          <p:sp>
            <p:nvSpPr>
              <p:cNvPr id="44" name="Title 2"/>
              <p:cNvSpPr txBox="1">
                <a:spLocks/>
              </p:cNvSpPr>
              <p:nvPr/>
            </p:nvSpPr>
            <p:spPr>
              <a:xfrm>
                <a:off x="5671712" y="3569153"/>
                <a:ext cx="2865864" cy="15388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algn="ctr" defTabSz="18288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6000" b="1" kern="1200" cap="none" spc="-1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algn="l"/>
                <a:r>
                  <a:rPr lang="en-US" sz="1000" cap="all" spc="20" dirty="0">
                    <a:solidFill>
                      <a:schemeClr val="accent1"/>
                    </a:solidFill>
                    <a:latin typeface="Lato" panose="020F0502020204030203" pitchFamily="34" charset="0"/>
                  </a:rPr>
                  <a:t>Hide Real Information</a:t>
                </a:r>
              </a:p>
            </p:txBody>
          </p:sp>
        </p:grpSp>
      </p:grpSp>
      <p:sp>
        <p:nvSpPr>
          <p:cNvPr id="28" name="Freeform 27"/>
          <p:cNvSpPr>
            <a:spLocks/>
          </p:cNvSpPr>
          <p:nvPr/>
        </p:nvSpPr>
        <p:spPr bwMode="auto">
          <a:xfrm>
            <a:off x="5137636" y="1543050"/>
            <a:ext cx="304314" cy="304314"/>
          </a:xfrm>
          <a:custGeom>
            <a:avLst/>
            <a:gdLst>
              <a:gd name="T0" fmla="*/ 156 w 289"/>
              <a:gd name="T1" fmla="*/ 145 h 289"/>
              <a:gd name="T2" fmla="*/ 287 w 289"/>
              <a:gd name="T3" fmla="*/ 14 h 289"/>
              <a:gd name="T4" fmla="*/ 289 w 289"/>
              <a:gd name="T5" fmla="*/ 8 h 289"/>
              <a:gd name="T6" fmla="*/ 281 w 289"/>
              <a:gd name="T7" fmla="*/ 0 h 289"/>
              <a:gd name="T8" fmla="*/ 275 w 289"/>
              <a:gd name="T9" fmla="*/ 3 h 289"/>
              <a:gd name="T10" fmla="*/ 144 w 289"/>
              <a:gd name="T11" fmla="*/ 133 h 289"/>
              <a:gd name="T12" fmla="*/ 14 w 289"/>
              <a:gd name="T13" fmla="*/ 3 h 289"/>
              <a:gd name="T14" fmla="*/ 8 w 289"/>
              <a:gd name="T15" fmla="*/ 0 h 289"/>
              <a:gd name="T16" fmla="*/ 0 w 289"/>
              <a:gd name="T17" fmla="*/ 8 h 289"/>
              <a:gd name="T18" fmla="*/ 2 w 289"/>
              <a:gd name="T19" fmla="*/ 14 h 289"/>
              <a:gd name="T20" fmla="*/ 133 w 289"/>
              <a:gd name="T21" fmla="*/ 145 h 289"/>
              <a:gd name="T22" fmla="*/ 2 w 289"/>
              <a:gd name="T23" fmla="*/ 276 h 289"/>
              <a:gd name="T24" fmla="*/ 0 w 289"/>
              <a:gd name="T25" fmla="*/ 281 h 289"/>
              <a:gd name="T26" fmla="*/ 8 w 289"/>
              <a:gd name="T27" fmla="*/ 289 h 289"/>
              <a:gd name="T28" fmla="*/ 14 w 289"/>
              <a:gd name="T29" fmla="*/ 287 h 289"/>
              <a:gd name="T30" fmla="*/ 144 w 289"/>
              <a:gd name="T31" fmla="*/ 156 h 289"/>
              <a:gd name="T32" fmla="*/ 275 w 289"/>
              <a:gd name="T33" fmla="*/ 287 h 289"/>
              <a:gd name="T34" fmla="*/ 281 w 289"/>
              <a:gd name="T35" fmla="*/ 289 h 289"/>
              <a:gd name="T36" fmla="*/ 289 w 289"/>
              <a:gd name="T37" fmla="*/ 281 h 289"/>
              <a:gd name="T38" fmla="*/ 287 w 289"/>
              <a:gd name="T39" fmla="*/ 276 h 289"/>
              <a:gd name="T40" fmla="*/ 156 w 289"/>
              <a:gd name="T41" fmla="*/ 145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89" h="289">
                <a:moveTo>
                  <a:pt x="156" y="145"/>
                </a:moveTo>
                <a:cubicBezTo>
                  <a:pt x="287" y="14"/>
                  <a:pt x="287" y="14"/>
                  <a:pt x="287" y="14"/>
                </a:cubicBezTo>
                <a:cubicBezTo>
                  <a:pt x="288" y="12"/>
                  <a:pt x="289" y="10"/>
                  <a:pt x="289" y="8"/>
                </a:cubicBezTo>
                <a:cubicBezTo>
                  <a:pt x="289" y="4"/>
                  <a:pt x="285" y="0"/>
                  <a:pt x="281" y="0"/>
                </a:cubicBezTo>
                <a:cubicBezTo>
                  <a:pt x="279" y="0"/>
                  <a:pt x="277" y="1"/>
                  <a:pt x="275" y="3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" y="3"/>
                  <a:pt x="14" y="3"/>
                  <a:pt x="14" y="3"/>
                </a:cubicBezTo>
                <a:cubicBezTo>
                  <a:pt x="12" y="1"/>
                  <a:pt x="10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0"/>
                  <a:pt x="1" y="12"/>
                  <a:pt x="2" y="14"/>
                </a:cubicBezTo>
                <a:cubicBezTo>
                  <a:pt x="133" y="145"/>
                  <a:pt x="133" y="145"/>
                  <a:pt x="133" y="145"/>
                </a:cubicBezTo>
                <a:cubicBezTo>
                  <a:pt x="2" y="276"/>
                  <a:pt x="2" y="276"/>
                  <a:pt x="2" y="276"/>
                </a:cubicBezTo>
                <a:cubicBezTo>
                  <a:pt x="1" y="277"/>
                  <a:pt x="0" y="279"/>
                  <a:pt x="0" y="281"/>
                </a:cubicBezTo>
                <a:cubicBezTo>
                  <a:pt x="0" y="286"/>
                  <a:pt x="4" y="289"/>
                  <a:pt x="8" y="289"/>
                </a:cubicBezTo>
                <a:cubicBezTo>
                  <a:pt x="10" y="289"/>
                  <a:pt x="12" y="288"/>
                  <a:pt x="14" y="287"/>
                </a:cubicBezTo>
                <a:cubicBezTo>
                  <a:pt x="144" y="156"/>
                  <a:pt x="144" y="156"/>
                  <a:pt x="144" y="156"/>
                </a:cubicBezTo>
                <a:cubicBezTo>
                  <a:pt x="275" y="287"/>
                  <a:pt x="275" y="287"/>
                  <a:pt x="275" y="287"/>
                </a:cubicBezTo>
                <a:cubicBezTo>
                  <a:pt x="277" y="288"/>
                  <a:pt x="279" y="289"/>
                  <a:pt x="281" y="289"/>
                </a:cubicBezTo>
                <a:cubicBezTo>
                  <a:pt x="285" y="289"/>
                  <a:pt x="289" y="286"/>
                  <a:pt x="289" y="281"/>
                </a:cubicBezTo>
                <a:cubicBezTo>
                  <a:pt x="289" y="279"/>
                  <a:pt x="288" y="277"/>
                  <a:pt x="287" y="276"/>
                </a:cubicBezTo>
                <a:lnTo>
                  <a:pt x="156" y="14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>
            <a:off x="5139209" y="2585221"/>
            <a:ext cx="304314" cy="304314"/>
          </a:xfrm>
          <a:custGeom>
            <a:avLst/>
            <a:gdLst>
              <a:gd name="T0" fmla="*/ 156 w 289"/>
              <a:gd name="T1" fmla="*/ 145 h 289"/>
              <a:gd name="T2" fmla="*/ 287 w 289"/>
              <a:gd name="T3" fmla="*/ 14 h 289"/>
              <a:gd name="T4" fmla="*/ 289 w 289"/>
              <a:gd name="T5" fmla="*/ 8 h 289"/>
              <a:gd name="T6" fmla="*/ 281 w 289"/>
              <a:gd name="T7" fmla="*/ 0 h 289"/>
              <a:gd name="T8" fmla="*/ 275 w 289"/>
              <a:gd name="T9" fmla="*/ 3 h 289"/>
              <a:gd name="T10" fmla="*/ 144 w 289"/>
              <a:gd name="T11" fmla="*/ 133 h 289"/>
              <a:gd name="T12" fmla="*/ 14 w 289"/>
              <a:gd name="T13" fmla="*/ 3 h 289"/>
              <a:gd name="T14" fmla="*/ 8 w 289"/>
              <a:gd name="T15" fmla="*/ 0 h 289"/>
              <a:gd name="T16" fmla="*/ 0 w 289"/>
              <a:gd name="T17" fmla="*/ 8 h 289"/>
              <a:gd name="T18" fmla="*/ 2 w 289"/>
              <a:gd name="T19" fmla="*/ 14 h 289"/>
              <a:gd name="T20" fmla="*/ 133 w 289"/>
              <a:gd name="T21" fmla="*/ 145 h 289"/>
              <a:gd name="T22" fmla="*/ 2 w 289"/>
              <a:gd name="T23" fmla="*/ 276 h 289"/>
              <a:gd name="T24" fmla="*/ 0 w 289"/>
              <a:gd name="T25" fmla="*/ 281 h 289"/>
              <a:gd name="T26" fmla="*/ 8 w 289"/>
              <a:gd name="T27" fmla="*/ 289 h 289"/>
              <a:gd name="T28" fmla="*/ 14 w 289"/>
              <a:gd name="T29" fmla="*/ 287 h 289"/>
              <a:gd name="T30" fmla="*/ 144 w 289"/>
              <a:gd name="T31" fmla="*/ 156 h 289"/>
              <a:gd name="T32" fmla="*/ 275 w 289"/>
              <a:gd name="T33" fmla="*/ 287 h 289"/>
              <a:gd name="T34" fmla="*/ 281 w 289"/>
              <a:gd name="T35" fmla="*/ 289 h 289"/>
              <a:gd name="T36" fmla="*/ 289 w 289"/>
              <a:gd name="T37" fmla="*/ 281 h 289"/>
              <a:gd name="T38" fmla="*/ 287 w 289"/>
              <a:gd name="T39" fmla="*/ 276 h 289"/>
              <a:gd name="T40" fmla="*/ 156 w 289"/>
              <a:gd name="T41" fmla="*/ 145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89" h="289">
                <a:moveTo>
                  <a:pt x="156" y="145"/>
                </a:moveTo>
                <a:cubicBezTo>
                  <a:pt x="287" y="14"/>
                  <a:pt x="287" y="14"/>
                  <a:pt x="287" y="14"/>
                </a:cubicBezTo>
                <a:cubicBezTo>
                  <a:pt x="288" y="12"/>
                  <a:pt x="289" y="10"/>
                  <a:pt x="289" y="8"/>
                </a:cubicBezTo>
                <a:cubicBezTo>
                  <a:pt x="289" y="4"/>
                  <a:pt x="285" y="0"/>
                  <a:pt x="281" y="0"/>
                </a:cubicBezTo>
                <a:cubicBezTo>
                  <a:pt x="279" y="0"/>
                  <a:pt x="277" y="1"/>
                  <a:pt x="275" y="3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" y="3"/>
                  <a:pt x="14" y="3"/>
                  <a:pt x="14" y="3"/>
                </a:cubicBezTo>
                <a:cubicBezTo>
                  <a:pt x="12" y="1"/>
                  <a:pt x="10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0"/>
                  <a:pt x="1" y="12"/>
                  <a:pt x="2" y="14"/>
                </a:cubicBezTo>
                <a:cubicBezTo>
                  <a:pt x="133" y="145"/>
                  <a:pt x="133" y="145"/>
                  <a:pt x="133" y="145"/>
                </a:cubicBezTo>
                <a:cubicBezTo>
                  <a:pt x="2" y="276"/>
                  <a:pt x="2" y="276"/>
                  <a:pt x="2" y="276"/>
                </a:cubicBezTo>
                <a:cubicBezTo>
                  <a:pt x="1" y="277"/>
                  <a:pt x="0" y="279"/>
                  <a:pt x="0" y="281"/>
                </a:cubicBezTo>
                <a:cubicBezTo>
                  <a:pt x="0" y="286"/>
                  <a:pt x="4" y="289"/>
                  <a:pt x="8" y="289"/>
                </a:cubicBezTo>
                <a:cubicBezTo>
                  <a:pt x="10" y="289"/>
                  <a:pt x="12" y="288"/>
                  <a:pt x="14" y="287"/>
                </a:cubicBezTo>
                <a:cubicBezTo>
                  <a:pt x="144" y="156"/>
                  <a:pt x="144" y="156"/>
                  <a:pt x="144" y="156"/>
                </a:cubicBezTo>
                <a:cubicBezTo>
                  <a:pt x="275" y="287"/>
                  <a:pt x="275" y="287"/>
                  <a:pt x="275" y="287"/>
                </a:cubicBezTo>
                <a:cubicBezTo>
                  <a:pt x="277" y="288"/>
                  <a:pt x="279" y="289"/>
                  <a:pt x="281" y="289"/>
                </a:cubicBezTo>
                <a:cubicBezTo>
                  <a:pt x="285" y="289"/>
                  <a:pt x="289" y="286"/>
                  <a:pt x="289" y="281"/>
                </a:cubicBezTo>
                <a:cubicBezTo>
                  <a:pt x="289" y="279"/>
                  <a:pt x="288" y="277"/>
                  <a:pt x="287" y="276"/>
                </a:cubicBezTo>
                <a:lnTo>
                  <a:pt x="156" y="14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30" name="Freeform 29"/>
          <p:cNvSpPr>
            <a:spLocks/>
          </p:cNvSpPr>
          <p:nvPr/>
        </p:nvSpPr>
        <p:spPr bwMode="auto">
          <a:xfrm>
            <a:off x="5137636" y="3612573"/>
            <a:ext cx="304314" cy="304314"/>
          </a:xfrm>
          <a:custGeom>
            <a:avLst/>
            <a:gdLst>
              <a:gd name="T0" fmla="*/ 156 w 289"/>
              <a:gd name="T1" fmla="*/ 145 h 289"/>
              <a:gd name="T2" fmla="*/ 287 w 289"/>
              <a:gd name="T3" fmla="*/ 14 h 289"/>
              <a:gd name="T4" fmla="*/ 289 w 289"/>
              <a:gd name="T5" fmla="*/ 8 h 289"/>
              <a:gd name="T6" fmla="*/ 281 w 289"/>
              <a:gd name="T7" fmla="*/ 0 h 289"/>
              <a:gd name="T8" fmla="*/ 275 w 289"/>
              <a:gd name="T9" fmla="*/ 3 h 289"/>
              <a:gd name="T10" fmla="*/ 144 w 289"/>
              <a:gd name="T11" fmla="*/ 133 h 289"/>
              <a:gd name="T12" fmla="*/ 14 w 289"/>
              <a:gd name="T13" fmla="*/ 3 h 289"/>
              <a:gd name="T14" fmla="*/ 8 w 289"/>
              <a:gd name="T15" fmla="*/ 0 h 289"/>
              <a:gd name="T16" fmla="*/ 0 w 289"/>
              <a:gd name="T17" fmla="*/ 8 h 289"/>
              <a:gd name="T18" fmla="*/ 2 w 289"/>
              <a:gd name="T19" fmla="*/ 14 h 289"/>
              <a:gd name="T20" fmla="*/ 133 w 289"/>
              <a:gd name="T21" fmla="*/ 145 h 289"/>
              <a:gd name="T22" fmla="*/ 2 w 289"/>
              <a:gd name="T23" fmla="*/ 276 h 289"/>
              <a:gd name="T24" fmla="*/ 0 w 289"/>
              <a:gd name="T25" fmla="*/ 281 h 289"/>
              <a:gd name="T26" fmla="*/ 8 w 289"/>
              <a:gd name="T27" fmla="*/ 289 h 289"/>
              <a:gd name="T28" fmla="*/ 14 w 289"/>
              <a:gd name="T29" fmla="*/ 287 h 289"/>
              <a:gd name="T30" fmla="*/ 144 w 289"/>
              <a:gd name="T31" fmla="*/ 156 h 289"/>
              <a:gd name="T32" fmla="*/ 275 w 289"/>
              <a:gd name="T33" fmla="*/ 287 h 289"/>
              <a:gd name="T34" fmla="*/ 281 w 289"/>
              <a:gd name="T35" fmla="*/ 289 h 289"/>
              <a:gd name="T36" fmla="*/ 289 w 289"/>
              <a:gd name="T37" fmla="*/ 281 h 289"/>
              <a:gd name="T38" fmla="*/ 287 w 289"/>
              <a:gd name="T39" fmla="*/ 276 h 289"/>
              <a:gd name="T40" fmla="*/ 156 w 289"/>
              <a:gd name="T41" fmla="*/ 145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89" h="289">
                <a:moveTo>
                  <a:pt x="156" y="145"/>
                </a:moveTo>
                <a:cubicBezTo>
                  <a:pt x="287" y="14"/>
                  <a:pt x="287" y="14"/>
                  <a:pt x="287" y="14"/>
                </a:cubicBezTo>
                <a:cubicBezTo>
                  <a:pt x="288" y="12"/>
                  <a:pt x="289" y="10"/>
                  <a:pt x="289" y="8"/>
                </a:cubicBezTo>
                <a:cubicBezTo>
                  <a:pt x="289" y="4"/>
                  <a:pt x="285" y="0"/>
                  <a:pt x="281" y="0"/>
                </a:cubicBezTo>
                <a:cubicBezTo>
                  <a:pt x="279" y="0"/>
                  <a:pt x="277" y="1"/>
                  <a:pt x="275" y="3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" y="3"/>
                  <a:pt x="14" y="3"/>
                  <a:pt x="14" y="3"/>
                </a:cubicBezTo>
                <a:cubicBezTo>
                  <a:pt x="12" y="1"/>
                  <a:pt x="10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0"/>
                  <a:pt x="1" y="12"/>
                  <a:pt x="2" y="14"/>
                </a:cubicBezTo>
                <a:cubicBezTo>
                  <a:pt x="133" y="145"/>
                  <a:pt x="133" y="145"/>
                  <a:pt x="133" y="145"/>
                </a:cubicBezTo>
                <a:cubicBezTo>
                  <a:pt x="2" y="276"/>
                  <a:pt x="2" y="276"/>
                  <a:pt x="2" y="276"/>
                </a:cubicBezTo>
                <a:cubicBezTo>
                  <a:pt x="1" y="277"/>
                  <a:pt x="0" y="279"/>
                  <a:pt x="0" y="281"/>
                </a:cubicBezTo>
                <a:cubicBezTo>
                  <a:pt x="0" y="286"/>
                  <a:pt x="4" y="289"/>
                  <a:pt x="8" y="289"/>
                </a:cubicBezTo>
                <a:cubicBezTo>
                  <a:pt x="10" y="289"/>
                  <a:pt x="12" y="288"/>
                  <a:pt x="14" y="287"/>
                </a:cubicBezTo>
                <a:cubicBezTo>
                  <a:pt x="144" y="156"/>
                  <a:pt x="144" y="156"/>
                  <a:pt x="144" y="156"/>
                </a:cubicBezTo>
                <a:cubicBezTo>
                  <a:pt x="275" y="287"/>
                  <a:pt x="275" y="287"/>
                  <a:pt x="275" y="287"/>
                </a:cubicBezTo>
                <a:cubicBezTo>
                  <a:pt x="277" y="288"/>
                  <a:pt x="279" y="289"/>
                  <a:pt x="281" y="289"/>
                </a:cubicBezTo>
                <a:cubicBezTo>
                  <a:pt x="285" y="289"/>
                  <a:pt x="289" y="286"/>
                  <a:pt x="289" y="281"/>
                </a:cubicBezTo>
                <a:cubicBezTo>
                  <a:pt x="289" y="279"/>
                  <a:pt x="288" y="277"/>
                  <a:pt x="287" y="276"/>
                </a:cubicBezTo>
                <a:lnTo>
                  <a:pt x="156" y="14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</p:spTree>
    <p:extLst>
      <p:ext uri="{BB962C8B-B14F-4D97-AF65-F5344CB8AC3E}">
        <p14:creationId xmlns:p14="http://schemas.microsoft.com/office/powerpoint/2010/main" val="63668088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Our </a:t>
            </a:r>
            <a:r>
              <a:rPr lang="en-US" dirty="0">
                <a:solidFill>
                  <a:schemeClr val="accent2"/>
                </a:solidFill>
              </a:rPr>
              <a:t>Services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Insert some short and brief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explanatory text about title here</a:t>
            </a:r>
          </a:p>
        </p:txBody>
      </p:sp>
      <p:sp>
        <p:nvSpPr>
          <p:cNvPr id="7" name="Freeform 16"/>
          <p:cNvSpPr>
            <a:spLocks noEditPoints="1"/>
          </p:cNvSpPr>
          <p:nvPr/>
        </p:nvSpPr>
        <p:spPr bwMode="auto">
          <a:xfrm>
            <a:off x="1114146" y="1630594"/>
            <a:ext cx="545131" cy="547119"/>
          </a:xfrm>
          <a:custGeom>
            <a:avLst/>
            <a:gdLst>
              <a:gd name="T0" fmla="*/ 321 w 353"/>
              <a:gd name="T1" fmla="*/ 104 h 353"/>
              <a:gd name="T2" fmla="*/ 321 w 353"/>
              <a:gd name="T3" fmla="*/ 24 h 353"/>
              <a:gd name="T4" fmla="*/ 297 w 353"/>
              <a:gd name="T5" fmla="*/ 0 h 353"/>
              <a:gd name="T6" fmla="*/ 273 w 353"/>
              <a:gd name="T7" fmla="*/ 24 h 353"/>
              <a:gd name="T8" fmla="*/ 273 w 353"/>
              <a:gd name="T9" fmla="*/ 30 h 353"/>
              <a:gd name="T10" fmla="*/ 40 w 353"/>
              <a:gd name="T11" fmla="*/ 98 h 353"/>
              <a:gd name="T12" fmla="*/ 32 w 353"/>
              <a:gd name="T13" fmla="*/ 96 h 353"/>
              <a:gd name="T14" fmla="*/ 16 w 353"/>
              <a:gd name="T15" fmla="*/ 96 h 353"/>
              <a:gd name="T16" fmla="*/ 0 w 353"/>
              <a:gd name="T17" fmla="*/ 112 h 353"/>
              <a:gd name="T18" fmla="*/ 0 w 353"/>
              <a:gd name="T19" fmla="*/ 192 h 353"/>
              <a:gd name="T20" fmla="*/ 16 w 353"/>
              <a:gd name="T21" fmla="*/ 208 h 353"/>
              <a:gd name="T22" fmla="*/ 32 w 353"/>
              <a:gd name="T23" fmla="*/ 208 h 353"/>
              <a:gd name="T24" fmla="*/ 40 w 353"/>
              <a:gd name="T25" fmla="*/ 206 h 353"/>
              <a:gd name="T26" fmla="*/ 50 w 353"/>
              <a:gd name="T27" fmla="*/ 209 h 353"/>
              <a:gd name="T28" fmla="*/ 81 w 353"/>
              <a:gd name="T29" fmla="*/ 347 h 353"/>
              <a:gd name="T30" fmla="*/ 81 w 353"/>
              <a:gd name="T31" fmla="*/ 347 h 353"/>
              <a:gd name="T32" fmla="*/ 89 w 353"/>
              <a:gd name="T33" fmla="*/ 353 h 353"/>
              <a:gd name="T34" fmla="*/ 153 w 353"/>
              <a:gd name="T35" fmla="*/ 353 h 353"/>
              <a:gd name="T36" fmla="*/ 161 w 353"/>
              <a:gd name="T37" fmla="*/ 345 h 353"/>
              <a:gd name="T38" fmla="*/ 160 w 353"/>
              <a:gd name="T39" fmla="*/ 343 h 353"/>
              <a:gd name="T40" fmla="*/ 161 w 353"/>
              <a:gd name="T41" fmla="*/ 343 h 353"/>
              <a:gd name="T42" fmla="*/ 135 w 353"/>
              <a:gd name="T43" fmla="*/ 234 h 353"/>
              <a:gd name="T44" fmla="*/ 273 w 353"/>
              <a:gd name="T45" fmla="*/ 275 h 353"/>
              <a:gd name="T46" fmla="*/ 273 w 353"/>
              <a:gd name="T47" fmla="*/ 281 h 353"/>
              <a:gd name="T48" fmla="*/ 297 w 353"/>
              <a:gd name="T49" fmla="*/ 305 h 353"/>
              <a:gd name="T50" fmla="*/ 321 w 353"/>
              <a:gd name="T51" fmla="*/ 281 h 353"/>
              <a:gd name="T52" fmla="*/ 321 w 353"/>
              <a:gd name="T53" fmla="*/ 200 h 353"/>
              <a:gd name="T54" fmla="*/ 353 w 353"/>
              <a:gd name="T55" fmla="*/ 168 h 353"/>
              <a:gd name="T56" fmla="*/ 353 w 353"/>
              <a:gd name="T57" fmla="*/ 136 h 353"/>
              <a:gd name="T58" fmla="*/ 321 w 353"/>
              <a:gd name="T59" fmla="*/ 104 h 353"/>
              <a:gd name="T60" fmla="*/ 32 w 353"/>
              <a:gd name="T61" fmla="*/ 192 h 353"/>
              <a:gd name="T62" fmla="*/ 16 w 353"/>
              <a:gd name="T63" fmla="*/ 192 h 353"/>
              <a:gd name="T64" fmla="*/ 16 w 353"/>
              <a:gd name="T65" fmla="*/ 112 h 353"/>
              <a:gd name="T66" fmla="*/ 32 w 353"/>
              <a:gd name="T67" fmla="*/ 112 h 353"/>
              <a:gd name="T68" fmla="*/ 32 w 353"/>
              <a:gd name="T69" fmla="*/ 192 h 353"/>
              <a:gd name="T70" fmla="*/ 143 w 353"/>
              <a:gd name="T71" fmla="*/ 337 h 353"/>
              <a:gd name="T72" fmla="*/ 95 w 353"/>
              <a:gd name="T73" fmla="*/ 337 h 353"/>
              <a:gd name="T74" fmla="*/ 91 w 353"/>
              <a:gd name="T75" fmla="*/ 321 h 353"/>
              <a:gd name="T76" fmla="*/ 139 w 353"/>
              <a:gd name="T77" fmla="*/ 321 h 353"/>
              <a:gd name="T78" fmla="*/ 143 w 353"/>
              <a:gd name="T79" fmla="*/ 337 h 353"/>
              <a:gd name="T80" fmla="*/ 135 w 353"/>
              <a:gd name="T81" fmla="*/ 305 h 353"/>
              <a:gd name="T82" fmla="*/ 88 w 353"/>
              <a:gd name="T83" fmla="*/ 305 h 353"/>
              <a:gd name="T84" fmla="*/ 68 w 353"/>
              <a:gd name="T85" fmla="*/ 214 h 353"/>
              <a:gd name="T86" fmla="*/ 117 w 353"/>
              <a:gd name="T87" fmla="*/ 229 h 353"/>
              <a:gd name="T88" fmla="*/ 135 w 353"/>
              <a:gd name="T89" fmla="*/ 305 h 353"/>
              <a:gd name="T90" fmla="*/ 273 w 353"/>
              <a:gd name="T91" fmla="*/ 258 h 353"/>
              <a:gd name="T92" fmla="*/ 48 w 353"/>
              <a:gd name="T93" fmla="*/ 192 h 353"/>
              <a:gd name="T94" fmla="*/ 48 w 353"/>
              <a:gd name="T95" fmla="*/ 113 h 353"/>
              <a:gd name="T96" fmla="*/ 273 w 353"/>
              <a:gd name="T97" fmla="*/ 47 h 353"/>
              <a:gd name="T98" fmla="*/ 273 w 353"/>
              <a:gd name="T99" fmla="*/ 258 h 353"/>
              <a:gd name="T100" fmla="*/ 305 w 353"/>
              <a:gd name="T101" fmla="*/ 281 h 353"/>
              <a:gd name="T102" fmla="*/ 297 w 353"/>
              <a:gd name="T103" fmla="*/ 289 h 353"/>
              <a:gd name="T104" fmla="*/ 289 w 353"/>
              <a:gd name="T105" fmla="*/ 281 h 353"/>
              <a:gd name="T106" fmla="*/ 289 w 353"/>
              <a:gd name="T107" fmla="*/ 24 h 353"/>
              <a:gd name="T108" fmla="*/ 297 w 353"/>
              <a:gd name="T109" fmla="*/ 16 h 353"/>
              <a:gd name="T110" fmla="*/ 305 w 353"/>
              <a:gd name="T111" fmla="*/ 24 h 353"/>
              <a:gd name="T112" fmla="*/ 305 w 353"/>
              <a:gd name="T113" fmla="*/ 281 h 353"/>
              <a:gd name="T114" fmla="*/ 337 w 353"/>
              <a:gd name="T115" fmla="*/ 168 h 353"/>
              <a:gd name="T116" fmla="*/ 321 w 353"/>
              <a:gd name="T117" fmla="*/ 184 h 353"/>
              <a:gd name="T118" fmla="*/ 321 w 353"/>
              <a:gd name="T119" fmla="*/ 120 h 353"/>
              <a:gd name="T120" fmla="*/ 337 w 353"/>
              <a:gd name="T121" fmla="*/ 136 h 353"/>
              <a:gd name="T122" fmla="*/ 337 w 353"/>
              <a:gd name="T123" fmla="*/ 168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53" h="353">
                <a:moveTo>
                  <a:pt x="321" y="104"/>
                </a:moveTo>
                <a:cubicBezTo>
                  <a:pt x="321" y="24"/>
                  <a:pt x="321" y="24"/>
                  <a:pt x="321" y="24"/>
                </a:cubicBezTo>
                <a:cubicBezTo>
                  <a:pt x="321" y="11"/>
                  <a:pt x="311" y="0"/>
                  <a:pt x="297" y="0"/>
                </a:cubicBezTo>
                <a:cubicBezTo>
                  <a:pt x="284" y="0"/>
                  <a:pt x="273" y="11"/>
                  <a:pt x="273" y="24"/>
                </a:cubicBezTo>
                <a:cubicBezTo>
                  <a:pt x="273" y="30"/>
                  <a:pt x="273" y="30"/>
                  <a:pt x="273" y="30"/>
                </a:cubicBezTo>
                <a:cubicBezTo>
                  <a:pt x="40" y="98"/>
                  <a:pt x="40" y="98"/>
                  <a:pt x="40" y="98"/>
                </a:cubicBezTo>
                <a:cubicBezTo>
                  <a:pt x="38" y="97"/>
                  <a:pt x="35" y="96"/>
                  <a:pt x="32" y="96"/>
                </a:cubicBezTo>
                <a:cubicBezTo>
                  <a:pt x="16" y="96"/>
                  <a:pt x="16" y="96"/>
                  <a:pt x="16" y="96"/>
                </a:cubicBezTo>
                <a:cubicBezTo>
                  <a:pt x="7" y="96"/>
                  <a:pt x="0" y="103"/>
                  <a:pt x="0" y="112"/>
                </a:cubicBezTo>
                <a:cubicBezTo>
                  <a:pt x="0" y="192"/>
                  <a:pt x="0" y="192"/>
                  <a:pt x="0" y="192"/>
                </a:cubicBezTo>
                <a:cubicBezTo>
                  <a:pt x="0" y="201"/>
                  <a:pt x="7" y="208"/>
                  <a:pt x="16" y="208"/>
                </a:cubicBezTo>
                <a:cubicBezTo>
                  <a:pt x="32" y="208"/>
                  <a:pt x="32" y="208"/>
                  <a:pt x="32" y="208"/>
                </a:cubicBezTo>
                <a:cubicBezTo>
                  <a:pt x="35" y="208"/>
                  <a:pt x="38" y="208"/>
                  <a:pt x="40" y="206"/>
                </a:cubicBezTo>
                <a:cubicBezTo>
                  <a:pt x="50" y="209"/>
                  <a:pt x="50" y="209"/>
                  <a:pt x="50" y="209"/>
                </a:cubicBezTo>
                <a:cubicBezTo>
                  <a:pt x="81" y="347"/>
                  <a:pt x="81" y="347"/>
                  <a:pt x="81" y="347"/>
                </a:cubicBezTo>
                <a:cubicBezTo>
                  <a:pt x="81" y="347"/>
                  <a:pt x="81" y="347"/>
                  <a:pt x="81" y="347"/>
                </a:cubicBezTo>
                <a:cubicBezTo>
                  <a:pt x="82" y="350"/>
                  <a:pt x="85" y="353"/>
                  <a:pt x="89" y="353"/>
                </a:cubicBezTo>
                <a:cubicBezTo>
                  <a:pt x="153" y="353"/>
                  <a:pt x="153" y="353"/>
                  <a:pt x="153" y="353"/>
                </a:cubicBezTo>
                <a:cubicBezTo>
                  <a:pt x="157" y="353"/>
                  <a:pt x="161" y="349"/>
                  <a:pt x="161" y="345"/>
                </a:cubicBezTo>
                <a:cubicBezTo>
                  <a:pt x="161" y="344"/>
                  <a:pt x="161" y="344"/>
                  <a:pt x="160" y="343"/>
                </a:cubicBezTo>
                <a:cubicBezTo>
                  <a:pt x="161" y="343"/>
                  <a:pt x="161" y="343"/>
                  <a:pt x="161" y="343"/>
                </a:cubicBezTo>
                <a:cubicBezTo>
                  <a:pt x="135" y="234"/>
                  <a:pt x="135" y="234"/>
                  <a:pt x="135" y="234"/>
                </a:cubicBezTo>
                <a:cubicBezTo>
                  <a:pt x="273" y="275"/>
                  <a:pt x="273" y="275"/>
                  <a:pt x="273" y="275"/>
                </a:cubicBezTo>
                <a:cubicBezTo>
                  <a:pt x="273" y="281"/>
                  <a:pt x="273" y="281"/>
                  <a:pt x="273" y="281"/>
                </a:cubicBezTo>
                <a:cubicBezTo>
                  <a:pt x="273" y="294"/>
                  <a:pt x="284" y="305"/>
                  <a:pt x="297" y="305"/>
                </a:cubicBezTo>
                <a:cubicBezTo>
                  <a:pt x="311" y="305"/>
                  <a:pt x="321" y="294"/>
                  <a:pt x="321" y="281"/>
                </a:cubicBezTo>
                <a:cubicBezTo>
                  <a:pt x="321" y="200"/>
                  <a:pt x="321" y="200"/>
                  <a:pt x="321" y="200"/>
                </a:cubicBezTo>
                <a:cubicBezTo>
                  <a:pt x="339" y="200"/>
                  <a:pt x="353" y="186"/>
                  <a:pt x="353" y="168"/>
                </a:cubicBezTo>
                <a:cubicBezTo>
                  <a:pt x="353" y="136"/>
                  <a:pt x="353" y="136"/>
                  <a:pt x="353" y="136"/>
                </a:cubicBezTo>
                <a:cubicBezTo>
                  <a:pt x="353" y="118"/>
                  <a:pt x="339" y="104"/>
                  <a:pt x="321" y="104"/>
                </a:cubicBezTo>
                <a:moveTo>
                  <a:pt x="32" y="192"/>
                </a:moveTo>
                <a:cubicBezTo>
                  <a:pt x="16" y="192"/>
                  <a:pt x="16" y="192"/>
                  <a:pt x="16" y="192"/>
                </a:cubicBezTo>
                <a:cubicBezTo>
                  <a:pt x="16" y="112"/>
                  <a:pt x="16" y="112"/>
                  <a:pt x="16" y="112"/>
                </a:cubicBezTo>
                <a:cubicBezTo>
                  <a:pt x="32" y="112"/>
                  <a:pt x="32" y="112"/>
                  <a:pt x="32" y="112"/>
                </a:cubicBezTo>
                <a:lnTo>
                  <a:pt x="32" y="192"/>
                </a:lnTo>
                <a:close/>
                <a:moveTo>
                  <a:pt x="143" y="337"/>
                </a:moveTo>
                <a:cubicBezTo>
                  <a:pt x="95" y="337"/>
                  <a:pt x="95" y="337"/>
                  <a:pt x="95" y="337"/>
                </a:cubicBezTo>
                <a:cubicBezTo>
                  <a:pt x="91" y="321"/>
                  <a:pt x="91" y="321"/>
                  <a:pt x="91" y="321"/>
                </a:cubicBezTo>
                <a:cubicBezTo>
                  <a:pt x="139" y="321"/>
                  <a:pt x="139" y="321"/>
                  <a:pt x="139" y="321"/>
                </a:cubicBezTo>
                <a:lnTo>
                  <a:pt x="143" y="337"/>
                </a:lnTo>
                <a:close/>
                <a:moveTo>
                  <a:pt x="135" y="305"/>
                </a:moveTo>
                <a:cubicBezTo>
                  <a:pt x="88" y="305"/>
                  <a:pt x="88" y="305"/>
                  <a:pt x="88" y="305"/>
                </a:cubicBezTo>
                <a:cubicBezTo>
                  <a:pt x="68" y="214"/>
                  <a:pt x="68" y="214"/>
                  <a:pt x="68" y="214"/>
                </a:cubicBezTo>
                <a:cubicBezTo>
                  <a:pt x="117" y="229"/>
                  <a:pt x="117" y="229"/>
                  <a:pt x="117" y="229"/>
                </a:cubicBezTo>
                <a:lnTo>
                  <a:pt x="135" y="305"/>
                </a:lnTo>
                <a:close/>
                <a:moveTo>
                  <a:pt x="273" y="258"/>
                </a:moveTo>
                <a:cubicBezTo>
                  <a:pt x="48" y="192"/>
                  <a:pt x="48" y="192"/>
                  <a:pt x="48" y="192"/>
                </a:cubicBezTo>
                <a:cubicBezTo>
                  <a:pt x="48" y="113"/>
                  <a:pt x="48" y="113"/>
                  <a:pt x="48" y="113"/>
                </a:cubicBezTo>
                <a:cubicBezTo>
                  <a:pt x="273" y="47"/>
                  <a:pt x="273" y="47"/>
                  <a:pt x="273" y="47"/>
                </a:cubicBezTo>
                <a:lnTo>
                  <a:pt x="273" y="258"/>
                </a:lnTo>
                <a:close/>
                <a:moveTo>
                  <a:pt x="305" y="281"/>
                </a:moveTo>
                <a:cubicBezTo>
                  <a:pt x="305" y="285"/>
                  <a:pt x="302" y="289"/>
                  <a:pt x="297" y="289"/>
                </a:cubicBezTo>
                <a:cubicBezTo>
                  <a:pt x="293" y="289"/>
                  <a:pt x="289" y="285"/>
                  <a:pt x="289" y="281"/>
                </a:cubicBezTo>
                <a:cubicBezTo>
                  <a:pt x="289" y="24"/>
                  <a:pt x="289" y="24"/>
                  <a:pt x="289" y="24"/>
                </a:cubicBezTo>
                <a:cubicBezTo>
                  <a:pt x="289" y="19"/>
                  <a:pt x="293" y="16"/>
                  <a:pt x="297" y="16"/>
                </a:cubicBezTo>
                <a:cubicBezTo>
                  <a:pt x="302" y="16"/>
                  <a:pt x="305" y="19"/>
                  <a:pt x="305" y="24"/>
                </a:cubicBezTo>
                <a:lnTo>
                  <a:pt x="305" y="281"/>
                </a:lnTo>
                <a:close/>
                <a:moveTo>
                  <a:pt x="337" y="168"/>
                </a:moveTo>
                <a:cubicBezTo>
                  <a:pt x="337" y="177"/>
                  <a:pt x="330" y="184"/>
                  <a:pt x="321" y="184"/>
                </a:cubicBezTo>
                <a:cubicBezTo>
                  <a:pt x="321" y="120"/>
                  <a:pt x="321" y="120"/>
                  <a:pt x="321" y="120"/>
                </a:cubicBezTo>
                <a:cubicBezTo>
                  <a:pt x="330" y="120"/>
                  <a:pt x="337" y="127"/>
                  <a:pt x="337" y="136"/>
                </a:cubicBezTo>
                <a:lnTo>
                  <a:pt x="337" y="1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10" name="Freeform 117"/>
          <p:cNvSpPr>
            <a:spLocks noEditPoints="1"/>
          </p:cNvSpPr>
          <p:nvPr/>
        </p:nvSpPr>
        <p:spPr bwMode="auto">
          <a:xfrm>
            <a:off x="3235429" y="1636562"/>
            <a:ext cx="541151" cy="541151"/>
          </a:xfrm>
          <a:custGeom>
            <a:avLst/>
            <a:gdLst>
              <a:gd name="T0" fmla="*/ 353 w 353"/>
              <a:gd name="T1" fmla="*/ 136 h 353"/>
              <a:gd name="T2" fmla="*/ 349 w 353"/>
              <a:gd name="T3" fmla="*/ 97 h 353"/>
              <a:gd name="T4" fmla="*/ 180 w 353"/>
              <a:gd name="T5" fmla="*/ 1 h 353"/>
              <a:gd name="T6" fmla="*/ 176 w 353"/>
              <a:gd name="T7" fmla="*/ 0 h 353"/>
              <a:gd name="T8" fmla="*/ 173 w 353"/>
              <a:gd name="T9" fmla="*/ 1 h 353"/>
              <a:gd name="T10" fmla="*/ 4 w 353"/>
              <a:gd name="T11" fmla="*/ 97 h 353"/>
              <a:gd name="T12" fmla="*/ 0 w 353"/>
              <a:gd name="T13" fmla="*/ 136 h 353"/>
              <a:gd name="T14" fmla="*/ 32 w 353"/>
              <a:gd name="T15" fmla="*/ 144 h 353"/>
              <a:gd name="T16" fmla="*/ 24 w 353"/>
              <a:gd name="T17" fmla="*/ 289 h 353"/>
              <a:gd name="T18" fmla="*/ 16 w 353"/>
              <a:gd name="T19" fmla="*/ 294 h 353"/>
              <a:gd name="T20" fmla="*/ 0 w 353"/>
              <a:gd name="T21" fmla="*/ 342 h 353"/>
              <a:gd name="T22" fmla="*/ 8 w 353"/>
              <a:gd name="T23" fmla="*/ 353 h 353"/>
              <a:gd name="T24" fmla="*/ 353 w 353"/>
              <a:gd name="T25" fmla="*/ 345 h 353"/>
              <a:gd name="T26" fmla="*/ 353 w 353"/>
              <a:gd name="T27" fmla="*/ 342 h 353"/>
              <a:gd name="T28" fmla="*/ 337 w 353"/>
              <a:gd name="T29" fmla="*/ 294 h 353"/>
              <a:gd name="T30" fmla="*/ 321 w 353"/>
              <a:gd name="T31" fmla="*/ 289 h 353"/>
              <a:gd name="T32" fmla="*/ 345 w 353"/>
              <a:gd name="T33" fmla="*/ 144 h 353"/>
              <a:gd name="T34" fmla="*/ 315 w 353"/>
              <a:gd name="T35" fmla="*/ 96 h 353"/>
              <a:gd name="T36" fmla="*/ 176 w 353"/>
              <a:gd name="T37" fmla="*/ 17 h 353"/>
              <a:gd name="T38" fmla="*/ 334 w 353"/>
              <a:gd name="T39" fmla="*/ 337 h 353"/>
              <a:gd name="T40" fmla="*/ 30 w 353"/>
              <a:gd name="T41" fmla="*/ 305 h 353"/>
              <a:gd name="T42" fmla="*/ 48 w 353"/>
              <a:gd name="T43" fmla="*/ 144 h 353"/>
              <a:gd name="T44" fmla="*/ 80 w 353"/>
              <a:gd name="T45" fmla="*/ 289 h 353"/>
              <a:gd name="T46" fmla="*/ 48 w 353"/>
              <a:gd name="T47" fmla="*/ 144 h 353"/>
              <a:gd name="T48" fmla="*/ 128 w 353"/>
              <a:gd name="T49" fmla="*/ 144 h 353"/>
              <a:gd name="T50" fmla="*/ 96 w 353"/>
              <a:gd name="T51" fmla="*/ 289 h 353"/>
              <a:gd name="T52" fmla="*/ 144 w 353"/>
              <a:gd name="T53" fmla="*/ 144 h 353"/>
              <a:gd name="T54" fmla="*/ 209 w 353"/>
              <a:gd name="T55" fmla="*/ 289 h 353"/>
              <a:gd name="T56" fmla="*/ 144 w 353"/>
              <a:gd name="T57" fmla="*/ 144 h 353"/>
              <a:gd name="T58" fmla="*/ 257 w 353"/>
              <a:gd name="T59" fmla="*/ 144 h 353"/>
              <a:gd name="T60" fmla="*/ 225 w 353"/>
              <a:gd name="T61" fmla="*/ 289 h 353"/>
              <a:gd name="T62" fmla="*/ 273 w 353"/>
              <a:gd name="T63" fmla="*/ 144 h 353"/>
              <a:gd name="T64" fmla="*/ 305 w 353"/>
              <a:gd name="T65" fmla="*/ 289 h 353"/>
              <a:gd name="T66" fmla="*/ 273 w 353"/>
              <a:gd name="T67" fmla="*/ 144 h 353"/>
              <a:gd name="T68" fmla="*/ 337 w 353"/>
              <a:gd name="T69" fmla="*/ 112 h 353"/>
              <a:gd name="T70" fmla="*/ 16 w 353"/>
              <a:gd name="T71" fmla="*/ 128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53" h="353">
                <a:moveTo>
                  <a:pt x="345" y="144"/>
                </a:moveTo>
                <a:cubicBezTo>
                  <a:pt x="350" y="144"/>
                  <a:pt x="353" y="141"/>
                  <a:pt x="353" y="136"/>
                </a:cubicBezTo>
                <a:cubicBezTo>
                  <a:pt x="353" y="104"/>
                  <a:pt x="353" y="104"/>
                  <a:pt x="353" y="104"/>
                </a:cubicBezTo>
                <a:cubicBezTo>
                  <a:pt x="353" y="101"/>
                  <a:pt x="351" y="99"/>
                  <a:pt x="349" y="97"/>
                </a:cubicBezTo>
                <a:cubicBezTo>
                  <a:pt x="349" y="97"/>
                  <a:pt x="349" y="97"/>
                  <a:pt x="349" y="97"/>
                </a:cubicBezTo>
                <a:cubicBezTo>
                  <a:pt x="180" y="1"/>
                  <a:pt x="180" y="1"/>
                  <a:pt x="180" y="1"/>
                </a:cubicBezTo>
                <a:cubicBezTo>
                  <a:pt x="180" y="1"/>
                  <a:pt x="180" y="1"/>
                  <a:pt x="180" y="1"/>
                </a:cubicBezTo>
                <a:cubicBezTo>
                  <a:pt x="179" y="0"/>
                  <a:pt x="178" y="0"/>
                  <a:pt x="176" y="0"/>
                </a:cubicBezTo>
                <a:cubicBezTo>
                  <a:pt x="175" y="0"/>
                  <a:pt x="174" y="0"/>
                  <a:pt x="173" y="1"/>
                </a:cubicBezTo>
                <a:cubicBezTo>
                  <a:pt x="173" y="1"/>
                  <a:pt x="173" y="1"/>
                  <a:pt x="173" y="1"/>
                </a:cubicBezTo>
                <a:cubicBezTo>
                  <a:pt x="4" y="97"/>
                  <a:pt x="4" y="97"/>
                  <a:pt x="4" y="97"/>
                </a:cubicBezTo>
                <a:cubicBezTo>
                  <a:pt x="4" y="97"/>
                  <a:pt x="4" y="97"/>
                  <a:pt x="4" y="97"/>
                </a:cubicBezTo>
                <a:cubicBezTo>
                  <a:pt x="2" y="99"/>
                  <a:pt x="0" y="101"/>
                  <a:pt x="0" y="104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141"/>
                  <a:pt x="3" y="144"/>
                  <a:pt x="8" y="144"/>
                </a:cubicBezTo>
                <a:cubicBezTo>
                  <a:pt x="32" y="144"/>
                  <a:pt x="32" y="144"/>
                  <a:pt x="32" y="144"/>
                </a:cubicBezTo>
                <a:cubicBezTo>
                  <a:pt x="32" y="289"/>
                  <a:pt x="32" y="289"/>
                  <a:pt x="32" y="289"/>
                </a:cubicBezTo>
                <a:cubicBezTo>
                  <a:pt x="24" y="289"/>
                  <a:pt x="24" y="289"/>
                  <a:pt x="24" y="289"/>
                </a:cubicBezTo>
                <a:cubicBezTo>
                  <a:pt x="20" y="289"/>
                  <a:pt x="18" y="291"/>
                  <a:pt x="16" y="294"/>
                </a:cubicBezTo>
                <a:cubicBezTo>
                  <a:pt x="16" y="294"/>
                  <a:pt x="16" y="294"/>
                  <a:pt x="16" y="294"/>
                </a:cubicBezTo>
                <a:cubicBezTo>
                  <a:pt x="0" y="342"/>
                  <a:pt x="0" y="342"/>
                  <a:pt x="0" y="342"/>
                </a:cubicBezTo>
                <a:cubicBezTo>
                  <a:pt x="0" y="342"/>
                  <a:pt x="0" y="342"/>
                  <a:pt x="0" y="342"/>
                </a:cubicBezTo>
                <a:cubicBezTo>
                  <a:pt x="0" y="343"/>
                  <a:pt x="0" y="344"/>
                  <a:pt x="0" y="345"/>
                </a:cubicBezTo>
                <a:cubicBezTo>
                  <a:pt x="0" y="349"/>
                  <a:pt x="3" y="353"/>
                  <a:pt x="8" y="353"/>
                </a:cubicBezTo>
                <a:cubicBezTo>
                  <a:pt x="345" y="353"/>
                  <a:pt x="345" y="353"/>
                  <a:pt x="345" y="353"/>
                </a:cubicBezTo>
                <a:cubicBezTo>
                  <a:pt x="350" y="353"/>
                  <a:pt x="353" y="349"/>
                  <a:pt x="353" y="345"/>
                </a:cubicBezTo>
                <a:cubicBezTo>
                  <a:pt x="353" y="344"/>
                  <a:pt x="353" y="343"/>
                  <a:pt x="353" y="342"/>
                </a:cubicBezTo>
                <a:cubicBezTo>
                  <a:pt x="353" y="342"/>
                  <a:pt x="353" y="342"/>
                  <a:pt x="353" y="342"/>
                </a:cubicBezTo>
                <a:cubicBezTo>
                  <a:pt x="337" y="294"/>
                  <a:pt x="337" y="294"/>
                  <a:pt x="337" y="294"/>
                </a:cubicBezTo>
                <a:cubicBezTo>
                  <a:pt x="337" y="294"/>
                  <a:pt x="337" y="294"/>
                  <a:pt x="337" y="294"/>
                </a:cubicBezTo>
                <a:cubicBezTo>
                  <a:pt x="335" y="291"/>
                  <a:pt x="333" y="289"/>
                  <a:pt x="329" y="289"/>
                </a:cubicBezTo>
                <a:cubicBezTo>
                  <a:pt x="321" y="289"/>
                  <a:pt x="321" y="289"/>
                  <a:pt x="321" y="289"/>
                </a:cubicBezTo>
                <a:cubicBezTo>
                  <a:pt x="321" y="144"/>
                  <a:pt x="321" y="144"/>
                  <a:pt x="321" y="144"/>
                </a:cubicBezTo>
                <a:lnTo>
                  <a:pt x="345" y="144"/>
                </a:lnTo>
                <a:close/>
                <a:moveTo>
                  <a:pt x="176" y="17"/>
                </a:moveTo>
                <a:cubicBezTo>
                  <a:pt x="315" y="96"/>
                  <a:pt x="315" y="96"/>
                  <a:pt x="315" y="96"/>
                </a:cubicBezTo>
                <a:cubicBezTo>
                  <a:pt x="38" y="96"/>
                  <a:pt x="38" y="96"/>
                  <a:pt x="38" y="96"/>
                </a:cubicBezTo>
                <a:lnTo>
                  <a:pt x="176" y="17"/>
                </a:lnTo>
                <a:close/>
                <a:moveTo>
                  <a:pt x="323" y="305"/>
                </a:moveTo>
                <a:cubicBezTo>
                  <a:pt x="334" y="337"/>
                  <a:pt x="334" y="337"/>
                  <a:pt x="334" y="337"/>
                </a:cubicBezTo>
                <a:cubicBezTo>
                  <a:pt x="19" y="337"/>
                  <a:pt x="19" y="337"/>
                  <a:pt x="19" y="337"/>
                </a:cubicBezTo>
                <a:cubicBezTo>
                  <a:pt x="30" y="305"/>
                  <a:pt x="30" y="305"/>
                  <a:pt x="30" y="305"/>
                </a:cubicBezTo>
                <a:lnTo>
                  <a:pt x="323" y="305"/>
                </a:lnTo>
                <a:close/>
                <a:moveTo>
                  <a:pt x="48" y="144"/>
                </a:moveTo>
                <a:cubicBezTo>
                  <a:pt x="80" y="144"/>
                  <a:pt x="80" y="144"/>
                  <a:pt x="80" y="144"/>
                </a:cubicBezTo>
                <a:cubicBezTo>
                  <a:pt x="80" y="289"/>
                  <a:pt x="80" y="289"/>
                  <a:pt x="80" y="289"/>
                </a:cubicBezTo>
                <a:cubicBezTo>
                  <a:pt x="48" y="289"/>
                  <a:pt x="48" y="289"/>
                  <a:pt x="48" y="289"/>
                </a:cubicBezTo>
                <a:lnTo>
                  <a:pt x="48" y="144"/>
                </a:lnTo>
                <a:close/>
                <a:moveTo>
                  <a:pt x="96" y="144"/>
                </a:moveTo>
                <a:cubicBezTo>
                  <a:pt x="128" y="144"/>
                  <a:pt x="128" y="144"/>
                  <a:pt x="128" y="144"/>
                </a:cubicBezTo>
                <a:cubicBezTo>
                  <a:pt x="128" y="289"/>
                  <a:pt x="128" y="289"/>
                  <a:pt x="128" y="289"/>
                </a:cubicBezTo>
                <a:cubicBezTo>
                  <a:pt x="96" y="289"/>
                  <a:pt x="96" y="289"/>
                  <a:pt x="96" y="289"/>
                </a:cubicBezTo>
                <a:lnTo>
                  <a:pt x="96" y="144"/>
                </a:lnTo>
                <a:close/>
                <a:moveTo>
                  <a:pt x="144" y="144"/>
                </a:moveTo>
                <a:cubicBezTo>
                  <a:pt x="209" y="144"/>
                  <a:pt x="209" y="144"/>
                  <a:pt x="209" y="144"/>
                </a:cubicBezTo>
                <a:cubicBezTo>
                  <a:pt x="209" y="289"/>
                  <a:pt x="209" y="289"/>
                  <a:pt x="209" y="289"/>
                </a:cubicBezTo>
                <a:cubicBezTo>
                  <a:pt x="144" y="289"/>
                  <a:pt x="144" y="289"/>
                  <a:pt x="144" y="289"/>
                </a:cubicBezTo>
                <a:lnTo>
                  <a:pt x="144" y="144"/>
                </a:lnTo>
                <a:close/>
                <a:moveTo>
                  <a:pt x="225" y="144"/>
                </a:moveTo>
                <a:cubicBezTo>
                  <a:pt x="257" y="144"/>
                  <a:pt x="257" y="144"/>
                  <a:pt x="257" y="144"/>
                </a:cubicBezTo>
                <a:cubicBezTo>
                  <a:pt x="257" y="289"/>
                  <a:pt x="257" y="289"/>
                  <a:pt x="257" y="289"/>
                </a:cubicBezTo>
                <a:cubicBezTo>
                  <a:pt x="225" y="289"/>
                  <a:pt x="225" y="289"/>
                  <a:pt x="225" y="289"/>
                </a:cubicBezTo>
                <a:lnTo>
                  <a:pt x="225" y="144"/>
                </a:lnTo>
                <a:close/>
                <a:moveTo>
                  <a:pt x="273" y="144"/>
                </a:moveTo>
                <a:cubicBezTo>
                  <a:pt x="305" y="144"/>
                  <a:pt x="305" y="144"/>
                  <a:pt x="305" y="144"/>
                </a:cubicBezTo>
                <a:cubicBezTo>
                  <a:pt x="305" y="289"/>
                  <a:pt x="305" y="289"/>
                  <a:pt x="305" y="289"/>
                </a:cubicBezTo>
                <a:cubicBezTo>
                  <a:pt x="273" y="289"/>
                  <a:pt x="273" y="289"/>
                  <a:pt x="273" y="289"/>
                </a:cubicBezTo>
                <a:lnTo>
                  <a:pt x="273" y="144"/>
                </a:lnTo>
                <a:close/>
                <a:moveTo>
                  <a:pt x="16" y="112"/>
                </a:moveTo>
                <a:cubicBezTo>
                  <a:pt x="337" y="112"/>
                  <a:pt x="337" y="112"/>
                  <a:pt x="337" y="112"/>
                </a:cubicBezTo>
                <a:cubicBezTo>
                  <a:pt x="337" y="128"/>
                  <a:pt x="337" y="128"/>
                  <a:pt x="337" y="128"/>
                </a:cubicBezTo>
                <a:cubicBezTo>
                  <a:pt x="16" y="128"/>
                  <a:pt x="16" y="128"/>
                  <a:pt x="16" y="128"/>
                </a:cubicBezTo>
                <a:lnTo>
                  <a:pt x="16" y="11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14" name="Freeform 25"/>
          <p:cNvSpPr>
            <a:spLocks noEditPoints="1"/>
          </p:cNvSpPr>
          <p:nvPr/>
        </p:nvSpPr>
        <p:spPr bwMode="auto">
          <a:xfrm>
            <a:off x="5353727" y="1632584"/>
            <a:ext cx="543141" cy="545129"/>
          </a:xfrm>
          <a:custGeom>
            <a:avLst/>
            <a:gdLst>
              <a:gd name="T0" fmla="*/ 206 w 353"/>
              <a:gd name="T1" fmla="*/ 166 h 354"/>
              <a:gd name="T2" fmla="*/ 196 w 353"/>
              <a:gd name="T3" fmla="*/ 85 h 354"/>
              <a:gd name="T4" fmla="*/ 209 w 353"/>
              <a:gd name="T5" fmla="*/ 129 h 354"/>
              <a:gd name="T6" fmla="*/ 201 w 353"/>
              <a:gd name="T7" fmla="*/ 138 h 354"/>
              <a:gd name="T8" fmla="*/ 189 w 353"/>
              <a:gd name="T9" fmla="*/ 129 h 354"/>
              <a:gd name="T10" fmla="*/ 177 w 353"/>
              <a:gd name="T11" fmla="*/ 166 h 354"/>
              <a:gd name="T12" fmla="*/ 177 w 353"/>
              <a:gd name="T13" fmla="*/ 173 h 354"/>
              <a:gd name="T14" fmla="*/ 182 w 353"/>
              <a:gd name="T15" fmla="*/ 176 h 354"/>
              <a:gd name="T16" fmla="*/ 215 w 353"/>
              <a:gd name="T17" fmla="*/ 185 h 354"/>
              <a:gd name="T18" fmla="*/ 224 w 353"/>
              <a:gd name="T19" fmla="*/ 173 h 354"/>
              <a:gd name="T20" fmla="*/ 176 w 353"/>
              <a:gd name="T21" fmla="*/ 85 h 354"/>
              <a:gd name="T22" fmla="*/ 172 w 353"/>
              <a:gd name="T23" fmla="*/ 81 h 354"/>
              <a:gd name="T24" fmla="*/ 138 w 353"/>
              <a:gd name="T25" fmla="*/ 73 h 354"/>
              <a:gd name="T26" fmla="*/ 129 w 353"/>
              <a:gd name="T27" fmla="*/ 85 h 354"/>
              <a:gd name="T28" fmla="*/ 146 w 353"/>
              <a:gd name="T29" fmla="*/ 92 h 354"/>
              <a:gd name="T30" fmla="*/ 158 w 353"/>
              <a:gd name="T31" fmla="*/ 173 h 354"/>
              <a:gd name="T32" fmla="*/ 144 w 353"/>
              <a:gd name="T33" fmla="*/ 129 h 354"/>
              <a:gd name="T34" fmla="*/ 153 w 353"/>
              <a:gd name="T35" fmla="*/ 120 h 354"/>
              <a:gd name="T36" fmla="*/ 164 w 353"/>
              <a:gd name="T37" fmla="*/ 129 h 354"/>
              <a:gd name="T38" fmla="*/ 177 w 353"/>
              <a:gd name="T39" fmla="*/ 92 h 354"/>
              <a:gd name="T40" fmla="*/ 321 w 353"/>
              <a:gd name="T41" fmla="*/ 0 h 354"/>
              <a:gd name="T42" fmla="*/ 0 w 353"/>
              <a:gd name="T43" fmla="*/ 33 h 354"/>
              <a:gd name="T44" fmla="*/ 32 w 353"/>
              <a:gd name="T45" fmla="*/ 305 h 354"/>
              <a:gd name="T46" fmla="*/ 144 w 353"/>
              <a:gd name="T47" fmla="*/ 338 h 354"/>
              <a:gd name="T48" fmla="*/ 112 w 353"/>
              <a:gd name="T49" fmla="*/ 346 h 354"/>
              <a:gd name="T50" fmla="*/ 233 w 353"/>
              <a:gd name="T51" fmla="*/ 354 h 354"/>
              <a:gd name="T52" fmla="*/ 233 w 353"/>
              <a:gd name="T53" fmla="*/ 338 h 354"/>
              <a:gd name="T54" fmla="*/ 209 w 353"/>
              <a:gd name="T55" fmla="*/ 305 h 354"/>
              <a:gd name="T56" fmla="*/ 353 w 353"/>
              <a:gd name="T57" fmla="*/ 273 h 354"/>
              <a:gd name="T58" fmla="*/ 321 w 353"/>
              <a:gd name="T59" fmla="*/ 0 h 354"/>
              <a:gd name="T60" fmla="*/ 160 w 353"/>
              <a:gd name="T61" fmla="*/ 338 h 354"/>
              <a:gd name="T62" fmla="*/ 193 w 353"/>
              <a:gd name="T63" fmla="*/ 305 h 354"/>
              <a:gd name="T64" fmla="*/ 337 w 353"/>
              <a:gd name="T65" fmla="*/ 273 h 354"/>
              <a:gd name="T66" fmla="*/ 32 w 353"/>
              <a:gd name="T67" fmla="*/ 289 h 354"/>
              <a:gd name="T68" fmla="*/ 16 w 353"/>
              <a:gd name="T69" fmla="*/ 257 h 354"/>
              <a:gd name="T70" fmla="*/ 337 w 353"/>
              <a:gd name="T71" fmla="*/ 273 h 354"/>
              <a:gd name="T72" fmla="*/ 16 w 353"/>
              <a:gd name="T73" fmla="*/ 241 h 354"/>
              <a:gd name="T74" fmla="*/ 32 w 353"/>
              <a:gd name="T75" fmla="*/ 16 h 354"/>
              <a:gd name="T76" fmla="*/ 337 w 353"/>
              <a:gd name="T77" fmla="*/ 33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53" h="354">
                <a:moveTo>
                  <a:pt x="219" y="170"/>
                </a:moveTo>
                <a:cubicBezTo>
                  <a:pt x="206" y="166"/>
                  <a:pt x="206" y="166"/>
                  <a:pt x="206" y="166"/>
                </a:cubicBezTo>
                <a:cubicBezTo>
                  <a:pt x="217" y="157"/>
                  <a:pt x="225" y="144"/>
                  <a:pt x="225" y="129"/>
                </a:cubicBezTo>
                <a:cubicBezTo>
                  <a:pt x="225" y="109"/>
                  <a:pt x="213" y="92"/>
                  <a:pt x="196" y="85"/>
                </a:cubicBezTo>
                <a:cubicBezTo>
                  <a:pt x="191" y="100"/>
                  <a:pt x="191" y="100"/>
                  <a:pt x="191" y="100"/>
                </a:cubicBezTo>
                <a:cubicBezTo>
                  <a:pt x="202" y="106"/>
                  <a:pt x="209" y="116"/>
                  <a:pt x="209" y="129"/>
                </a:cubicBezTo>
                <a:cubicBezTo>
                  <a:pt x="209" y="139"/>
                  <a:pt x="204" y="148"/>
                  <a:pt x="197" y="154"/>
                </a:cubicBezTo>
                <a:cubicBezTo>
                  <a:pt x="201" y="138"/>
                  <a:pt x="201" y="138"/>
                  <a:pt x="201" y="138"/>
                </a:cubicBezTo>
                <a:cubicBezTo>
                  <a:pt x="201" y="136"/>
                  <a:pt x="201" y="134"/>
                  <a:pt x="200" y="132"/>
                </a:cubicBezTo>
                <a:cubicBezTo>
                  <a:pt x="198" y="128"/>
                  <a:pt x="193" y="126"/>
                  <a:pt x="189" y="129"/>
                </a:cubicBezTo>
                <a:cubicBezTo>
                  <a:pt x="187" y="130"/>
                  <a:pt x="186" y="132"/>
                  <a:pt x="185" y="134"/>
                </a:cubicBezTo>
                <a:cubicBezTo>
                  <a:pt x="177" y="166"/>
                  <a:pt x="177" y="166"/>
                  <a:pt x="177" y="166"/>
                </a:cubicBezTo>
                <a:cubicBezTo>
                  <a:pt x="177" y="166"/>
                  <a:pt x="177" y="166"/>
                  <a:pt x="177" y="166"/>
                </a:cubicBezTo>
                <a:cubicBezTo>
                  <a:pt x="176" y="168"/>
                  <a:pt x="176" y="171"/>
                  <a:pt x="177" y="173"/>
                </a:cubicBezTo>
                <a:cubicBezTo>
                  <a:pt x="178" y="174"/>
                  <a:pt x="180" y="175"/>
                  <a:pt x="182" y="176"/>
                </a:cubicBezTo>
                <a:cubicBezTo>
                  <a:pt x="182" y="176"/>
                  <a:pt x="182" y="176"/>
                  <a:pt x="182" y="176"/>
                </a:cubicBezTo>
                <a:cubicBezTo>
                  <a:pt x="182" y="176"/>
                  <a:pt x="182" y="176"/>
                  <a:pt x="183" y="176"/>
                </a:cubicBezTo>
                <a:cubicBezTo>
                  <a:pt x="215" y="185"/>
                  <a:pt x="215" y="185"/>
                  <a:pt x="215" y="185"/>
                </a:cubicBezTo>
                <a:cubicBezTo>
                  <a:pt x="217" y="186"/>
                  <a:pt x="219" y="185"/>
                  <a:pt x="221" y="184"/>
                </a:cubicBezTo>
                <a:cubicBezTo>
                  <a:pt x="225" y="182"/>
                  <a:pt x="226" y="177"/>
                  <a:pt x="224" y="173"/>
                </a:cubicBezTo>
                <a:cubicBezTo>
                  <a:pt x="223" y="171"/>
                  <a:pt x="221" y="170"/>
                  <a:pt x="219" y="170"/>
                </a:cubicBezTo>
                <a:moveTo>
                  <a:pt x="176" y="85"/>
                </a:moveTo>
                <a:cubicBezTo>
                  <a:pt x="175" y="84"/>
                  <a:pt x="173" y="83"/>
                  <a:pt x="172" y="82"/>
                </a:cubicBezTo>
                <a:cubicBezTo>
                  <a:pt x="172" y="81"/>
                  <a:pt x="172" y="81"/>
                  <a:pt x="172" y="81"/>
                </a:cubicBezTo>
                <a:cubicBezTo>
                  <a:pt x="171" y="81"/>
                  <a:pt x="171" y="81"/>
                  <a:pt x="170" y="81"/>
                </a:cubicBezTo>
                <a:cubicBezTo>
                  <a:pt x="138" y="73"/>
                  <a:pt x="138" y="73"/>
                  <a:pt x="138" y="73"/>
                </a:cubicBezTo>
                <a:cubicBezTo>
                  <a:pt x="136" y="72"/>
                  <a:pt x="134" y="73"/>
                  <a:pt x="132" y="74"/>
                </a:cubicBezTo>
                <a:cubicBezTo>
                  <a:pt x="128" y="76"/>
                  <a:pt x="127" y="81"/>
                  <a:pt x="129" y="85"/>
                </a:cubicBezTo>
                <a:cubicBezTo>
                  <a:pt x="130" y="87"/>
                  <a:pt x="132" y="88"/>
                  <a:pt x="134" y="88"/>
                </a:cubicBezTo>
                <a:cubicBezTo>
                  <a:pt x="146" y="92"/>
                  <a:pt x="146" y="92"/>
                  <a:pt x="146" y="92"/>
                </a:cubicBezTo>
                <a:cubicBezTo>
                  <a:pt x="135" y="100"/>
                  <a:pt x="128" y="114"/>
                  <a:pt x="128" y="129"/>
                </a:cubicBezTo>
                <a:cubicBezTo>
                  <a:pt x="128" y="149"/>
                  <a:pt x="141" y="166"/>
                  <a:pt x="158" y="173"/>
                </a:cubicBezTo>
                <a:cubicBezTo>
                  <a:pt x="162" y="158"/>
                  <a:pt x="162" y="158"/>
                  <a:pt x="162" y="158"/>
                </a:cubicBezTo>
                <a:cubicBezTo>
                  <a:pt x="152" y="152"/>
                  <a:pt x="144" y="141"/>
                  <a:pt x="144" y="129"/>
                </a:cubicBezTo>
                <a:cubicBezTo>
                  <a:pt x="144" y="118"/>
                  <a:pt x="149" y="109"/>
                  <a:pt x="157" y="104"/>
                </a:cubicBezTo>
                <a:cubicBezTo>
                  <a:pt x="153" y="120"/>
                  <a:pt x="153" y="120"/>
                  <a:pt x="153" y="120"/>
                </a:cubicBezTo>
                <a:cubicBezTo>
                  <a:pt x="152" y="122"/>
                  <a:pt x="152" y="124"/>
                  <a:pt x="153" y="126"/>
                </a:cubicBezTo>
                <a:cubicBezTo>
                  <a:pt x="156" y="130"/>
                  <a:pt x="160" y="132"/>
                  <a:pt x="164" y="129"/>
                </a:cubicBezTo>
                <a:cubicBezTo>
                  <a:pt x="166" y="128"/>
                  <a:pt x="168" y="126"/>
                  <a:pt x="168" y="124"/>
                </a:cubicBezTo>
                <a:cubicBezTo>
                  <a:pt x="177" y="92"/>
                  <a:pt x="177" y="92"/>
                  <a:pt x="177" y="92"/>
                </a:cubicBezTo>
                <a:cubicBezTo>
                  <a:pt x="177" y="90"/>
                  <a:pt x="177" y="87"/>
                  <a:pt x="176" y="85"/>
                </a:cubicBezTo>
                <a:moveTo>
                  <a:pt x="321" y="0"/>
                </a:moveTo>
                <a:cubicBezTo>
                  <a:pt x="32" y="0"/>
                  <a:pt x="32" y="0"/>
                  <a:pt x="32" y="0"/>
                </a:cubicBezTo>
                <a:cubicBezTo>
                  <a:pt x="14" y="0"/>
                  <a:pt x="0" y="15"/>
                  <a:pt x="0" y="33"/>
                </a:cubicBezTo>
                <a:cubicBezTo>
                  <a:pt x="0" y="273"/>
                  <a:pt x="0" y="273"/>
                  <a:pt x="0" y="273"/>
                </a:cubicBezTo>
                <a:cubicBezTo>
                  <a:pt x="0" y="291"/>
                  <a:pt x="14" y="305"/>
                  <a:pt x="32" y="305"/>
                </a:cubicBezTo>
                <a:cubicBezTo>
                  <a:pt x="144" y="305"/>
                  <a:pt x="144" y="305"/>
                  <a:pt x="144" y="305"/>
                </a:cubicBezTo>
                <a:cubicBezTo>
                  <a:pt x="144" y="338"/>
                  <a:pt x="144" y="338"/>
                  <a:pt x="144" y="338"/>
                </a:cubicBezTo>
                <a:cubicBezTo>
                  <a:pt x="120" y="338"/>
                  <a:pt x="120" y="338"/>
                  <a:pt x="120" y="338"/>
                </a:cubicBezTo>
                <a:cubicBezTo>
                  <a:pt x="116" y="338"/>
                  <a:pt x="112" y="341"/>
                  <a:pt x="112" y="346"/>
                </a:cubicBezTo>
                <a:cubicBezTo>
                  <a:pt x="112" y="350"/>
                  <a:pt x="116" y="354"/>
                  <a:pt x="120" y="354"/>
                </a:cubicBezTo>
                <a:cubicBezTo>
                  <a:pt x="233" y="354"/>
                  <a:pt x="233" y="354"/>
                  <a:pt x="233" y="354"/>
                </a:cubicBezTo>
                <a:cubicBezTo>
                  <a:pt x="237" y="354"/>
                  <a:pt x="241" y="350"/>
                  <a:pt x="241" y="346"/>
                </a:cubicBezTo>
                <a:cubicBezTo>
                  <a:pt x="241" y="341"/>
                  <a:pt x="237" y="338"/>
                  <a:pt x="233" y="338"/>
                </a:cubicBezTo>
                <a:cubicBezTo>
                  <a:pt x="209" y="338"/>
                  <a:pt x="209" y="338"/>
                  <a:pt x="209" y="338"/>
                </a:cubicBezTo>
                <a:cubicBezTo>
                  <a:pt x="209" y="305"/>
                  <a:pt x="209" y="305"/>
                  <a:pt x="209" y="305"/>
                </a:cubicBezTo>
                <a:cubicBezTo>
                  <a:pt x="321" y="305"/>
                  <a:pt x="321" y="305"/>
                  <a:pt x="321" y="305"/>
                </a:cubicBezTo>
                <a:cubicBezTo>
                  <a:pt x="339" y="305"/>
                  <a:pt x="353" y="291"/>
                  <a:pt x="353" y="273"/>
                </a:cubicBezTo>
                <a:cubicBezTo>
                  <a:pt x="353" y="33"/>
                  <a:pt x="353" y="33"/>
                  <a:pt x="353" y="33"/>
                </a:cubicBezTo>
                <a:cubicBezTo>
                  <a:pt x="353" y="15"/>
                  <a:pt x="339" y="0"/>
                  <a:pt x="321" y="0"/>
                </a:cubicBezTo>
                <a:moveTo>
                  <a:pt x="193" y="338"/>
                </a:moveTo>
                <a:cubicBezTo>
                  <a:pt x="160" y="338"/>
                  <a:pt x="160" y="338"/>
                  <a:pt x="160" y="338"/>
                </a:cubicBezTo>
                <a:cubicBezTo>
                  <a:pt x="160" y="305"/>
                  <a:pt x="160" y="305"/>
                  <a:pt x="160" y="305"/>
                </a:cubicBezTo>
                <a:cubicBezTo>
                  <a:pt x="193" y="305"/>
                  <a:pt x="193" y="305"/>
                  <a:pt x="193" y="305"/>
                </a:cubicBezTo>
                <a:lnTo>
                  <a:pt x="193" y="338"/>
                </a:lnTo>
                <a:close/>
                <a:moveTo>
                  <a:pt x="337" y="273"/>
                </a:moveTo>
                <a:cubicBezTo>
                  <a:pt x="337" y="282"/>
                  <a:pt x="330" y="289"/>
                  <a:pt x="321" y="289"/>
                </a:cubicBezTo>
                <a:cubicBezTo>
                  <a:pt x="32" y="289"/>
                  <a:pt x="32" y="289"/>
                  <a:pt x="32" y="289"/>
                </a:cubicBezTo>
                <a:cubicBezTo>
                  <a:pt x="23" y="289"/>
                  <a:pt x="16" y="282"/>
                  <a:pt x="16" y="273"/>
                </a:cubicBezTo>
                <a:cubicBezTo>
                  <a:pt x="16" y="257"/>
                  <a:pt x="16" y="257"/>
                  <a:pt x="16" y="257"/>
                </a:cubicBezTo>
                <a:cubicBezTo>
                  <a:pt x="337" y="257"/>
                  <a:pt x="337" y="257"/>
                  <a:pt x="337" y="257"/>
                </a:cubicBezTo>
                <a:lnTo>
                  <a:pt x="337" y="273"/>
                </a:lnTo>
                <a:close/>
                <a:moveTo>
                  <a:pt x="337" y="241"/>
                </a:moveTo>
                <a:cubicBezTo>
                  <a:pt x="16" y="241"/>
                  <a:pt x="16" y="241"/>
                  <a:pt x="16" y="241"/>
                </a:cubicBezTo>
                <a:cubicBezTo>
                  <a:pt x="16" y="33"/>
                  <a:pt x="16" y="33"/>
                  <a:pt x="16" y="33"/>
                </a:cubicBezTo>
                <a:cubicBezTo>
                  <a:pt x="16" y="24"/>
                  <a:pt x="23" y="16"/>
                  <a:pt x="32" y="16"/>
                </a:cubicBezTo>
                <a:cubicBezTo>
                  <a:pt x="321" y="16"/>
                  <a:pt x="321" y="16"/>
                  <a:pt x="321" y="16"/>
                </a:cubicBezTo>
                <a:cubicBezTo>
                  <a:pt x="330" y="16"/>
                  <a:pt x="337" y="24"/>
                  <a:pt x="337" y="33"/>
                </a:cubicBezTo>
                <a:lnTo>
                  <a:pt x="337" y="2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501234" y="1689221"/>
            <a:ext cx="486710" cy="488492"/>
          </a:xfrm>
          <a:custGeom>
            <a:avLst/>
            <a:gdLst>
              <a:gd name="T0" fmla="*/ 289 w 353"/>
              <a:gd name="T1" fmla="*/ 0 h 354"/>
              <a:gd name="T2" fmla="*/ 243 w 353"/>
              <a:gd name="T3" fmla="*/ 19 h 354"/>
              <a:gd name="T4" fmla="*/ 27 w 353"/>
              <a:gd name="T5" fmla="*/ 236 h 354"/>
              <a:gd name="T6" fmla="*/ 0 w 353"/>
              <a:gd name="T7" fmla="*/ 354 h 354"/>
              <a:gd name="T8" fmla="*/ 118 w 353"/>
              <a:gd name="T9" fmla="*/ 327 h 354"/>
              <a:gd name="T10" fmla="*/ 334 w 353"/>
              <a:gd name="T11" fmla="*/ 110 h 354"/>
              <a:gd name="T12" fmla="*/ 353 w 353"/>
              <a:gd name="T13" fmla="*/ 65 h 354"/>
              <a:gd name="T14" fmla="*/ 289 w 353"/>
              <a:gd name="T15" fmla="*/ 0 h 354"/>
              <a:gd name="T16" fmla="*/ 104 w 353"/>
              <a:gd name="T17" fmla="*/ 312 h 354"/>
              <a:gd name="T18" fmla="*/ 48 w 353"/>
              <a:gd name="T19" fmla="*/ 325 h 354"/>
              <a:gd name="T20" fmla="*/ 48 w 353"/>
              <a:gd name="T21" fmla="*/ 305 h 354"/>
              <a:gd name="T22" fmla="*/ 29 w 353"/>
              <a:gd name="T23" fmla="*/ 305 h 354"/>
              <a:gd name="T24" fmla="*/ 42 w 353"/>
              <a:gd name="T25" fmla="*/ 249 h 354"/>
              <a:gd name="T26" fmla="*/ 104 w 353"/>
              <a:gd name="T27" fmla="*/ 249 h 354"/>
              <a:gd name="T28" fmla="*/ 104 w 353"/>
              <a:gd name="T29" fmla="*/ 312 h 354"/>
              <a:gd name="T30" fmla="*/ 120 w 353"/>
              <a:gd name="T31" fmla="*/ 301 h 354"/>
              <a:gd name="T32" fmla="*/ 120 w 353"/>
              <a:gd name="T33" fmla="*/ 241 h 354"/>
              <a:gd name="T34" fmla="*/ 112 w 353"/>
              <a:gd name="T35" fmla="*/ 233 h 354"/>
              <a:gd name="T36" fmla="*/ 52 w 353"/>
              <a:gd name="T37" fmla="*/ 233 h 354"/>
              <a:gd name="T38" fmla="*/ 225 w 353"/>
              <a:gd name="T39" fmla="*/ 60 h 354"/>
              <a:gd name="T40" fmla="*/ 293 w 353"/>
              <a:gd name="T41" fmla="*/ 128 h 354"/>
              <a:gd name="T42" fmla="*/ 120 w 353"/>
              <a:gd name="T43" fmla="*/ 301 h 354"/>
              <a:gd name="T44" fmla="*/ 323 w 353"/>
              <a:gd name="T45" fmla="*/ 99 h 354"/>
              <a:gd name="T46" fmla="*/ 305 w 353"/>
              <a:gd name="T47" fmla="*/ 117 h 354"/>
              <a:gd name="T48" fmla="*/ 236 w 353"/>
              <a:gd name="T49" fmla="*/ 49 h 354"/>
              <a:gd name="T50" fmla="*/ 255 w 353"/>
              <a:gd name="T51" fmla="*/ 31 h 354"/>
              <a:gd name="T52" fmla="*/ 289 w 353"/>
              <a:gd name="T53" fmla="*/ 16 h 354"/>
              <a:gd name="T54" fmla="*/ 337 w 353"/>
              <a:gd name="T55" fmla="*/ 65 h 354"/>
              <a:gd name="T56" fmla="*/ 323 w 353"/>
              <a:gd name="T57" fmla="*/ 99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53" h="354">
                <a:moveTo>
                  <a:pt x="289" y="0"/>
                </a:moveTo>
                <a:cubicBezTo>
                  <a:pt x="271" y="0"/>
                  <a:pt x="255" y="8"/>
                  <a:pt x="243" y="19"/>
                </a:cubicBezTo>
                <a:cubicBezTo>
                  <a:pt x="27" y="236"/>
                  <a:pt x="27" y="236"/>
                  <a:pt x="27" y="236"/>
                </a:cubicBezTo>
                <a:cubicBezTo>
                  <a:pt x="0" y="354"/>
                  <a:pt x="0" y="354"/>
                  <a:pt x="0" y="354"/>
                </a:cubicBezTo>
                <a:cubicBezTo>
                  <a:pt x="118" y="327"/>
                  <a:pt x="118" y="327"/>
                  <a:pt x="118" y="327"/>
                </a:cubicBezTo>
                <a:cubicBezTo>
                  <a:pt x="334" y="110"/>
                  <a:pt x="334" y="110"/>
                  <a:pt x="334" y="110"/>
                </a:cubicBezTo>
                <a:cubicBezTo>
                  <a:pt x="346" y="98"/>
                  <a:pt x="353" y="82"/>
                  <a:pt x="353" y="65"/>
                </a:cubicBezTo>
                <a:cubicBezTo>
                  <a:pt x="353" y="29"/>
                  <a:pt x="324" y="0"/>
                  <a:pt x="289" y="0"/>
                </a:cubicBezTo>
                <a:moveTo>
                  <a:pt x="104" y="312"/>
                </a:moveTo>
                <a:cubicBezTo>
                  <a:pt x="48" y="325"/>
                  <a:pt x="48" y="325"/>
                  <a:pt x="48" y="325"/>
                </a:cubicBezTo>
                <a:cubicBezTo>
                  <a:pt x="48" y="305"/>
                  <a:pt x="48" y="305"/>
                  <a:pt x="48" y="305"/>
                </a:cubicBezTo>
                <a:cubicBezTo>
                  <a:pt x="29" y="305"/>
                  <a:pt x="29" y="305"/>
                  <a:pt x="29" y="305"/>
                </a:cubicBezTo>
                <a:cubicBezTo>
                  <a:pt x="42" y="249"/>
                  <a:pt x="42" y="249"/>
                  <a:pt x="42" y="249"/>
                </a:cubicBezTo>
                <a:cubicBezTo>
                  <a:pt x="104" y="249"/>
                  <a:pt x="104" y="249"/>
                  <a:pt x="104" y="249"/>
                </a:cubicBezTo>
                <a:lnTo>
                  <a:pt x="104" y="312"/>
                </a:lnTo>
                <a:close/>
                <a:moveTo>
                  <a:pt x="120" y="301"/>
                </a:moveTo>
                <a:cubicBezTo>
                  <a:pt x="120" y="241"/>
                  <a:pt x="120" y="241"/>
                  <a:pt x="120" y="241"/>
                </a:cubicBezTo>
                <a:cubicBezTo>
                  <a:pt x="120" y="237"/>
                  <a:pt x="117" y="233"/>
                  <a:pt x="112" y="233"/>
                </a:cubicBezTo>
                <a:cubicBezTo>
                  <a:pt x="52" y="233"/>
                  <a:pt x="52" y="233"/>
                  <a:pt x="52" y="233"/>
                </a:cubicBezTo>
                <a:cubicBezTo>
                  <a:pt x="225" y="60"/>
                  <a:pt x="225" y="60"/>
                  <a:pt x="225" y="60"/>
                </a:cubicBezTo>
                <a:cubicBezTo>
                  <a:pt x="293" y="128"/>
                  <a:pt x="293" y="128"/>
                  <a:pt x="293" y="128"/>
                </a:cubicBezTo>
                <a:lnTo>
                  <a:pt x="120" y="301"/>
                </a:lnTo>
                <a:close/>
                <a:moveTo>
                  <a:pt x="323" y="99"/>
                </a:moveTo>
                <a:cubicBezTo>
                  <a:pt x="305" y="117"/>
                  <a:pt x="305" y="117"/>
                  <a:pt x="305" y="117"/>
                </a:cubicBezTo>
                <a:cubicBezTo>
                  <a:pt x="236" y="49"/>
                  <a:pt x="236" y="49"/>
                  <a:pt x="236" y="49"/>
                </a:cubicBezTo>
                <a:cubicBezTo>
                  <a:pt x="255" y="31"/>
                  <a:pt x="255" y="31"/>
                  <a:pt x="255" y="31"/>
                </a:cubicBezTo>
                <a:cubicBezTo>
                  <a:pt x="255" y="31"/>
                  <a:pt x="268" y="16"/>
                  <a:pt x="289" y="16"/>
                </a:cubicBezTo>
                <a:cubicBezTo>
                  <a:pt x="315" y="16"/>
                  <a:pt x="337" y="38"/>
                  <a:pt x="337" y="65"/>
                </a:cubicBezTo>
                <a:cubicBezTo>
                  <a:pt x="337" y="78"/>
                  <a:pt x="332" y="90"/>
                  <a:pt x="323" y="99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grpSp>
        <p:nvGrpSpPr>
          <p:cNvPr id="4" name="Group 3"/>
          <p:cNvGrpSpPr/>
          <p:nvPr/>
        </p:nvGrpSpPr>
        <p:grpSpPr>
          <a:xfrm>
            <a:off x="686549" y="2862253"/>
            <a:ext cx="1400326" cy="1019587"/>
            <a:chOff x="686549" y="2862253"/>
            <a:chExt cx="1400326" cy="1019587"/>
          </a:xfrm>
        </p:grpSpPr>
        <p:sp>
          <p:nvSpPr>
            <p:cNvPr id="5" name="TextBox 4"/>
            <p:cNvSpPr txBox="1"/>
            <p:nvPr/>
          </p:nvSpPr>
          <p:spPr>
            <a:xfrm>
              <a:off x="686549" y="3099766"/>
              <a:ext cx="1400326" cy="7820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  <a:spcAft>
                  <a:spcPts val="600"/>
                </a:spcAft>
              </a:pP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Insert some data, explanation and analysis about the main title here. It should be short. Insert some data, explanation and analysis.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86549" y="2862253"/>
              <a:ext cx="1400326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b="1" cap="all" spc="20" dirty="0">
                  <a:solidFill>
                    <a:schemeClr val="accent1"/>
                  </a:solidFill>
                  <a:latin typeface="Lato" panose="020F0502020204030203" pitchFamily="34" charset="0"/>
                  <a:cs typeface="Poppins SemiBold" panose="02000000000000000000" pitchFamily="2" charset="0"/>
                </a:rPr>
                <a:t>Social Marketing</a:t>
              </a:r>
            </a:p>
          </p:txBody>
        </p:sp>
      </p:grpSp>
      <p:cxnSp>
        <p:nvCxnSpPr>
          <p:cNvPr id="25" name="Straight Connector 24"/>
          <p:cNvCxnSpPr/>
          <p:nvPr/>
        </p:nvCxnSpPr>
        <p:spPr>
          <a:xfrm>
            <a:off x="593725" y="2549813"/>
            <a:ext cx="158597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805842" y="2862253"/>
            <a:ext cx="1400326" cy="1019587"/>
            <a:chOff x="2805842" y="2862253"/>
            <a:chExt cx="1400326" cy="1019587"/>
          </a:xfrm>
        </p:grpSpPr>
        <p:sp>
          <p:nvSpPr>
            <p:cNvPr id="28" name="TextBox 27"/>
            <p:cNvSpPr txBox="1"/>
            <p:nvPr/>
          </p:nvSpPr>
          <p:spPr>
            <a:xfrm>
              <a:off x="2805842" y="3099766"/>
              <a:ext cx="1400326" cy="7820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  <a:spcAft>
                  <a:spcPts val="600"/>
                </a:spcAft>
              </a:pP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Insert some data, explanation and analysis about the main title here. It should be short. Insert some data, explanation and analysis.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805842" y="2862253"/>
              <a:ext cx="1400326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b="1" cap="all" spc="20" dirty="0">
                  <a:solidFill>
                    <a:schemeClr val="accent1"/>
                  </a:solidFill>
                  <a:latin typeface="Lato" panose="020F0502020204030203" pitchFamily="34" charset="0"/>
                  <a:cs typeface="Poppins SemiBold" panose="02000000000000000000" pitchFamily="2" charset="0"/>
                </a:rPr>
                <a:t>Finance</a:t>
              </a:r>
            </a:p>
          </p:txBody>
        </p:sp>
      </p:grpSp>
      <p:cxnSp>
        <p:nvCxnSpPr>
          <p:cNvPr id="30" name="Straight Connector 29"/>
          <p:cNvCxnSpPr/>
          <p:nvPr/>
        </p:nvCxnSpPr>
        <p:spPr>
          <a:xfrm>
            <a:off x="2713018" y="2549813"/>
            <a:ext cx="158597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4925135" y="2862253"/>
            <a:ext cx="1400326" cy="1019587"/>
            <a:chOff x="4925135" y="2862253"/>
            <a:chExt cx="1400326" cy="1019587"/>
          </a:xfrm>
        </p:grpSpPr>
        <p:sp>
          <p:nvSpPr>
            <p:cNvPr id="32" name="TextBox 31"/>
            <p:cNvSpPr txBox="1"/>
            <p:nvPr/>
          </p:nvSpPr>
          <p:spPr>
            <a:xfrm>
              <a:off x="4925135" y="3099766"/>
              <a:ext cx="1400326" cy="7820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  <a:spcAft>
                  <a:spcPts val="600"/>
                </a:spcAft>
              </a:pP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Insert some data, explanation and analysis about the main title here. It should be short. Insert some data, explanation and analysis.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925135" y="2862253"/>
              <a:ext cx="1400326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b="1" cap="all" spc="20" dirty="0">
                  <a:solidFill>
                    <a:schemeClr val="accent1"/>
                  </a:solidFill>
                  <a:latin typeface="Lato" panose="020F0502020204030203" pitchFamily="34" charset="0"/>
                  <a:cs typeface="Poppins SemiBold" panose="02000000000000000000" pitchFamily="2" charset="0"/>
                </a:rPr>
                <a:t>S.E. Optimization</a:t>
              </a:r>
            </a:p>
          </p:txBody>
        </p:sp>
      </p:grpSp>
      <p:cxnSp>
        <p:nvCxnSpPr>
          <p:cNvPr id="34" name="Straight Connector 33"/>
          <p:cNvCxnSpPr/>
          <p:nvPr/>
        </p:nvCxnSpPr>
        <p:spPr>
          <a:xfrm>
            <a:off x="4832311" y="2549813"/>
            <a:ext cx="158597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7044427" y="2862253"/>
            <a:ext cx="1400326" cy="1037732"/>
            <a:chOff x="7044427" y="2862253"/>
            <a:chExt cx="1400326" cy="1037732"/>
          </a:xfrm>
        </p:grpSpPr>
        <p:sp>
          <p:nvSpPr>
            <p:cNvPr id="36" name="TextBox 35"/>
            <p:cNvSpPr txBox="1"/>
            <p:nvPr/>
          </p:nvSpPr>
          <p:spPr>
            <a:xfrm>
              <a:off x="7044427" y="3099766"/>
              <a:ext cx="1400326" cy="8002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  <a:spcAft>
                  <a:spcPts val="600"/>
                </a:spcAft>
              </a:pP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Insert some data, explanation and analysis about the main title here. It should be short. Insert some data, explanation and analysis.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044427" y="2862253"/>
              <a:ext cx="1400326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b="1" cap="all" spc="20" dirty="0">
                  <a:solidFill>
                    <a:schemeClr val="accent1"/>
                  </a:solidFill>
                  <a:latin typeface="Lato" panose="020F0502020204030203" pitchFamily="34" charset="0"/>
                  <a:cs typeface="Poppins SemiBold" panose="02000000000000000000" pitchFamily="2" charset="0"/>
                </a:rPr>
                <a:t>Graphic Design</a:t>
              </a:r>
            </a:p>
          </p:txBody>
        </p:sp>
      </p:grpSp>
      <p:cxnSp>
        <p:nvCxnSpPr>
          <p:cNvPr id="38" name="Straight Connector 37"/>
          <p:cNvCxnSpPr/>
          <p:nvPr/>
        </p:nvCxnSpPr>
        <p:spPr>
          <a:xfrm>
            <a:off x="6951603" y="2549813"/>
            <a:ext cx="158597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70951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Our </a:t>
            </a:r>
            <a:r>
              <a:rPr lang="en-US" dirty="0">
                <a:solidFill>
                  <a:schemeClr val="accent2"/>
                </a:solidFill>
              </a:rPr>
              <a:t>Solutions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Insert some short and brief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explanatory text about title here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93725" y="2914649"/>
            <a:ext cx="7953375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880029" y="1543049"/>
            <a:ext cx="0" cy="2743201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263972" y="1543049"/>
            <a:ext cx="0" cy="2743201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85"/>
          <p:cNvSpPr>
            <a:spLocks noEditPoints="1"/>
          </p:cNvSpPr>
          <p:nvPr/>
        </p:nvSpPr>
        <p:spPr bwMode="auto">
          <a:xfrm>
            <a:off x="7020576" y="1578450"/>
            <a:ext cx="354227" cy="354227"/>
          </a:xfrm>
          <a:custGeom>
            <a:avLst/>
            <a:gdLst>
              <a:gd name="T0" fmla="*/ 177 w 353"/>
              <a:gd name="T1" fmla="*/ 273 h 353"/>
              <a:gd name="T2" fmla="*/ 177 w 353"/>
              <a:gd name="T3" fmla="*/ 96 h 353"/>
              <a:gd name="T4" fmla="*/ 177 w 353"/>
              <a:gd name="T5" fmla="*/ 144 h 353"/>
              <a:gd name="T6" fmla="*/ 177 w 353"/>
              <a:gd name="T7" fmla="*/ 96 h 353"/>
              <a:gd name="T8" fmla="*/ 103 w 353"/>
              <a:gd name="T9" fmla="*/ 145 h 353"/>
              <a:gd name="T10" fmla="*/ 169 w 353"/>
              <a:gd name="T11" fmla="*/ 207 h 353"/>
              <a:gd name="T12" fmla="*/ 177 w 353"/>
              <a:gd name="T13" fmla="*/ 160 h 353"/>
              <a:gd name="T14" fmla="*/ 161 w 353"/>
              <a:gd name="T15" fmla="*/ 176 h 353"/>
              <a:gd name="T16" fmla="*/ 185 w 353"/>
              <a:gd name="T17" fmla="*/ 207 h 353"/>
              <a:gd name="T18" fmla="*/ 251 w 353"/>
              <a:gd name="T19" fmla="*/ 145 h 353"/>
              <a:gd name="T20" fmla="*/ 325 w 353"/>
              <a:gd name="T21" fmla="*/ 137 h 353"/>
              <a:gd name="T22" fmla="*/ 318 w 353"/>
              <a:gd name="T23" fmla="*/ 68 h 353"/>
              <a:gd name="T24" fmla="*/ 268 w 353"/>
              <a:gd name="T25" fmla="*/ 35 h 353"/>
              <a:gd name="T26" fmla="*/ 212 w 353"/>
              <a:gd name="T27" fmla="*/ 12 h 353"/>
              <a:gd name="T28" fmla="*/ 142 w 353"/>
              <a:gd name="T29" fmla="*/ 12 h 353"/>
              <a:gd name="T30" fmla="*/ 85 w 353"/>
              <a:gd name="T31" fmla="*/ 35 h 353"/>
              <a:gd name="T32" fmla="*/ 35 w 353"/>
              <a:gd name="T33" fmla="*/ 68 h 353"/>
              <a:gd name="T34" fmla="*/ 29 w 353"/>
              <a:gd name="T35" fmla="*/ 137 h 353"/>
              <a:gd name="T36" fmla="*/ 0 w 353"/>
              <a:gd name="T37" fmla="*/ 200 h 353"/>
              <a:gd name="T38" fmla="*/ 44 w 353"/>
              <a:gd name="T39" fmla="*/ 253 h 353"/>
              <a:gd name="T40" fmla="*/ 69 w 353"/>
              <a:gd name="T41" fmla="*/ 318 h 353"/>
              <a:gd name="T42" fmla="*/ 100 w 353"/>
              <a:gd name="T43" fmla="*/ 309 h 353"/>
              <a:gd name="T44" fmla="*/ 153 w 353"/>
              <a:gd name="T45" fmla="*/ 353 h 353"/>
              <a:gd name="T46" fmla="*/ 216 w 353"/>
              <a:gd name="T47" fmla="*/ 324 h 353"/>
              <a:gd name="T48" fmla="*/ 278 w 353"/>
              <a:gd name="T49" fmla="*/ 321 h 353"/>
              <a:gd name="T50" fmla="*/ 318 w 353"/>
              <a:gd name="T51" fmla="*/ 268 h 353"/>
              <a:gd name="T52" fmla="*/ 342 w 353"/>
              <a:gd name="T53" fmla="*/ 212 h 353"/>
              <a:gd name="T54" fmla="*/ 342 w 353"/>
              <a:gd name="T55" fmla="*/ 141 h 353"/>
              <a:gd name="T56" fmla="*/ 321 w 353"/>
              <a:gd name="T57" fmla="*/ 200 h 353"/>
              <a:gd name="T58" fmla="*/ 296 w 353"/>
              <a:gd name="T59" fmla="*/ 261 h 353"/>
              <a:gd name="T60" fmla="*/ 276 w 353"/>
              <a:gd name="T61" fmla="*/ 304 h 353"/>
              <a:gd name="T62" fmla="*/ 245 w 353"/>
              <a:gd name="T63" fmla="*/ 295 h 353"/>
              <a:gd name="T64" fmla="*/ 197 w 353"/>
              <a:gd name="T65" fmla="*/ 337 h 353"/>
              <a:gd name="T66" fmla="*/ 153 w 353"/>
              <a:gd name="T67" fmla="*/ 320 h 353"/>
              <a:gd name="T68" fmla="*/ 100 w 353"/>
              <a:gd name="T69" fmla="*/ 293 h 353"/>
              <a:gd name="T70" fmla="*/ 77 w 353"/>
              <a:gd name="T71" fmla="*/ 304 h 353"/>
              <a:gd name="T72" fmla="*/ 58 w 353"/>
              <a:gd name="T73" fmla="*/ 245 h 353"/>
              <a:gd name="T74" fmla="*/ 16 w 353"/>
              <a:gd name="T75" fmla="*/ 196 h 353"/>
              <a:gd name="T76" fmla="*/ 33 w 353"/>
              <a:gd name="T77" fmla="*/ 152 h 353"/>
              <a:gd name="T78" fmla="*/ 58 w 353"/>
              <a:gd name="T79" fmla="*/ 92 h 353"/>
              <a:gd name="T80" fmla="*/ 77 w 353"/>
              <a:gd name="T81" fmla="*/ 49 h 353"/>
              <a:gd name="T82" fmla="*/ 108 w 353"/>
              <a:gd name="T83" fmla="*/ 58 h 353"/>
              <a:gd name="T84" fmla="*/ 157 w 353"/>
              <a:gd name="T85" fmla="*/ 16 h 353"/>
              <a:gd name="T86" fmla="*/ 201 w 353"/>
              <a:gd name="T87" fmla="*/ 33 h 353"/>
              <a:gd name="T88" fmla="*/ 253 w 353"/>
              <a:gd name="T89" fmla="*/ 60 h 353"/>
              <a:gd name="T90" fmla="*/ 304 w 353"/>
              <a:gd name="T91" fmla="*/ 77 h 353"/>
              <a:gd name="T92" fmla="*/ 295 w 353"/>
              <a:gd name="T93" fmla="*/ 108 h 353"/>
              <a:gd name="T94" fmla="*/ 337 w 353"/>
              <a:gd name="T95" fmla="*/ 157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53" h="353">
                <a:moveTo>
                  <a:pt x="177" y="80"/>
                </a:moveTo>
                <a:cubicBezTo>
                  <a:pt x="124" y="80"/>
                  <a:pt x="80" y="123"/>
                  <a:pt x="80" y="176"/>
                </a:cubicBezTo>
                <a:cubicBezTo>
                  <a:pt x="80" y="230"/>
                  <a:pt x="124" y="273"/>
                  <a:pt x="177" y="273"/>
                </a:cubicBezTo>
                <a:cubicBezTo>
                  <a:pt x="230" y="273"/>
                  <a:pt x="273" y="230"/>
                  <a:pt x="273" y="176"/>
                </a:cubicBezTo>
                <a:cubicBezTo>
                  <a:pt x="273" y="123"/>
                  <a:pt x="230" y="80"/>
                  <a:pt x="177" y="80"/>
                </a:cubicBezTo>
                <a:moveTo>
                  <a:pt x="177" y="96"/>
                </a:moveTo>
                <a:cubicBezTo>
                  <a:pt x="204" y="96"/>
                  <a:pt x="228" y="110"/>
                  <a:pt x="243" y="131"/>
                </a:cubicBezTo>
                <a:cubicBezTo>
                  <a:pt x="200" y="154"/>
                  <a:pt x="200" y="154"/>
                  <a:pt x="200" y="154"/>
                </a:cubicBezTo>
                <a:cubicBezTo>
                  <a:pt x="194" y="148"/>
                  <a:pt x="186" y="144"/>
                  <a:pt x="177" y="144"/>
                </a:cubicBezTo>
                <a:cubicBezTo>
                  <a:pt x="168" y="144"/>
                  <a:pt x="159" y="148"/>
                  <a:pt x="154" y="154"/>
                </a:cubicBezTo>
                <a:cubicBezTo>
                  <a:pt x="111" y="131"/>
                  <a:pt x="111" y="131"/>
                  <a:pt x="111" y="131"/>
                </a:cubicBezTo>
                <a:cubicBezTo>
                  <a:pt x="125" y="110"/>
                  <a:pt x="150" y="96"/>
                  <a:pt x="177" y="96"/>
                </a:cubicBezTo>
                <a:moveTo>
                  <a:pt x="169" y="256"/>
                </a:moveTo>
                <a:cubicBezTo>
                  <a:pt x="128" y="252"/>
                  <a:pt x="97" y="218"/>
                  <a:pt x="97" y="176"/>
                </a:cubicBezTo>
                <a:cubicBezTo>
                  <a:pt x="97" y="165"/>
                  <a:pt x="99" y="154"/>
                  <a:pt x="103" y="145"/>
                </a:cubicBezTo>
                <a:cubicBezTo>
                  <a:pt x="146" y="168"/>
                  <a:pt x="146" y="168"/>
                  <a:pt x="146" y="168"/>
                </a:cubicBezTo>
                <a:cubicBezTo>
                  <a:pt x="145" y="171"/>
                  <a:pt x="145" y="174"/>
                  <a:pt x="145" y="176"/>
                </a:cubicBezTo>
                <a:cubicBezTo>
                  <a:pt x="145" y="191"/>
                  <a:pt x="155" y="204"/>
                  <a:pt x="169" y="207"/>
                </a:cubicBezTo>
                <a:lnTo>
                  <a:pt x="169" y="256"/>
                </a:lnTo>
                <a:close/>
                <a:moveTo>
                  <a:pt x="161" y="176"/>
                </a:moveTo>
                <a:cubicBezTo>
                  <a:pt x="161" y="168"/>
                  <a:pt x="168" y="160"/>
                  <a:pt x="177" y="160"/>
                </a:cubicBezTo>
                <a:cubicBezTo>
                  <a:pt x="186" y="160"/>
                  <a:pt x="193" y="168"/>
                  <a:pt x="193" y="176"/>
                </a:cubicBezTo>
                <a:cubicBezTo>
                  <a:pt x="193" y="185"/>
                  <a:pt x="186" y="192"/>
                  <a:pt x="177" y="192"/>
                </a:cubicBezTo>
                <a:cubicBezTo>
                  <a:pt x="168" y="192"/>
                  <a:pt x="161" y="185"/>
                  <a:pt x="161" y="176"/>
                </a:cubicBezTo>
                <a:moveTo>
                  <a:pt x="257" y="176"/>
                </a:moveTo>
                <a:cubicBezTo>
                  <a:pt x="257" y="218"/>
                  <a:pt x="225" y="252"/>
                  <a:pt x="185" y="256"/>
                </a:cubicBezTo>
                <a:cubicBezTo>
                  <a:pt x="185" y="207"/>
                  <a:pt x="185" y="207"/>
                  <a:pt x="185" y="207"/>
                </a:cubicBezTo>
                <a:cubicBezTo>
                  <a:pt x="199" y="204"/>
                  <a:pt x="209" y="191"/>
                  <a:pt x="209" y="176"/>
                </a:cubicBezTo>
                <a:cubicBezTo>
                  <a:pt x="209" y="174"/>
                  <a:pt x="208" y="171"/>
                  <a:pt x="208" y="168"/>
                </a:cubicBezTo>
                <a:cubicBezTo>
                  <a:pt x="251" y="145"/>
                  <a:pt x="251" y="145"/>
                  <a:pt x="251" y="145"/>
                </a:cubicBezTo>
                <a:cubicBezTo>
                  <a:pt x="255" y="154"/>
                  <a:pt x="257" y="165"/>
                  <a:pt x="257" y="176"/>
                </a:cubicBezTo>
                <a:moveTo>
                  <a:pt x="342" y="141"/>
                </a:moveTo>
                <a:cubicBezTo>
                  <a:pt x="325" y="137"/>
                  <a:pt x="325" y="137"/>
                  <a:pt x="325" y="137"/>
                </a:cubicBezTo>
                <a:cubicBezTo>
                  <a:pt x="321" y="124"/>
                  <a:pt x="316" y="111"/>
                  <a:pt x="309" y="100"/>
                </a:cubicBezTo>
                <a:cubicBezTo>
                  <a:pt x="318" y="85"/>
                  <a:pt x="318" y="85"/>
                  <a:pt x="318" y="85"/>
                </a:cubicBezTo>
                <a:cubicBezTo>
                  <a:pt x="321" y="79"/>
                  <a:pt x="323" y="73"/>
                  <a:pt x="318" y="68"/>
                </a:cubicBezTo>
                <a:cubicBezTo>
                  <a:pt x="285" y="35"/>
                  <a:pt x="285" y="35"/>
                  <a:pt x="285" y="35"/>
                </a:cubicBezTo>
                <a:cubicBezTo>
                  <a:pt x="283" y="33"/>
                  <a:pt x="280" y="32"/>
                  <a:pt x="278" y="32"/>
                </a:cubicBezTo>
                <a:cubicBezTo>
                  <a:pt x="275" y="32"/>
                  <a:pt x="271" y="33"/>
                  <a:pt x="268" y="35"/>
                </a:cubicBezTo>
                <a:cubicBezTo>
                  <a:pt x="253" y="44"/>
                  <a:pt x="253" y="44"/>
                  <a:pt x="253" y="44"/>
                </a:cubicBezTo>
                <a:cubicBezTo>
                  <a:pt x="242" y="37"/>
                  <a:pt x="229" y="32"/>
                  <a:pt x="216" y="29"/>
                </a:cubicBezTo>
                <a:cubicBezTo>
                  <a:pt x="212" y="12"/>
                  <a:pt x="212" y="12"/>
                  <a:pt x="212" y="12"/>
                </a:cubicBezTo>
                <a:cubicBezTo>
                  <a:pt x="210" y="6"/>
                  <a:pt x="207" y="0"/>
                  <a:pt x="200" y="0"/>
                </a:cubicBezTo>
                <a:cubicBezTo>
                  <a:pt x="153" y="0"/>
                  <a:pt x="153" y="0"/>
                  <a:pt x="153" y="0"/>
                </a:cubicBezTo>
                <a:cubicBezTo>
                  <a:pt x="147" y="0"/>
                  <a:pt x="143" y="6"/>
                  <a:pt x="142" y="12"/>
                </a:cubicBezTo>
                <a:cubicBezTo>
                  <a:pt x="137" y="29"/>
                  <a:pt x="137" y="29"/>
                  <a:pt x="137" y="29"/>
                </a:cubicBezTo>
                <a:cubicBezTo>
                  <a:pt x="124" y="32"/>
                  <a:pt x="112" y="37"/>
                  <a:pt x="100" y="44"/>
                </a:cubicBezTo>
                <a:cubicBezTo>
                  <a:pt x="85" y="35"/>
                  <a:pt x="85" y="35"/>
                  <a:pt x="85" y="35"/>
                </a:cubicBezTo>
                <a:cubicBezTo>
                  <a:pt x="82" y="33"/>
                  <a:pt x="79" y="32"/>
                  <a:pt x="76" y="32"/>
                </a:cubicBezTo>
                <a:cubicBezTo>
                  <a:pt x="73" y="32"/>
                  <a:pt x="71" y="33"/>
                  <a:pt x="69" y="35"/>
                </a:cubicBezTo>
                <a:cubicBezTo>
                  <a:pt x="35" y="68"/>
                  <a:pt x="35" y="68"/>
                  <a:pt x="35" y="68"/>
                </a:cubicBezTo>
                <a:cubicBezTo>
                  <a:pt x="31" y="73"/>
                  <a:pt x="33" y="79"/>
                  <a:pt x="35" y="85"/>
                </a:cubicBezTo>
                <a:cubicBezTo>
                  <a:pt x="44" y="100"/>
                  <a:pt x="44" y="100"/>
                  <a:pt x="44" y="100"/>
                </a:cubicBezTo>
                <a:cubicBezTo>
                  <a:pt x="38" y="111"/>
                  <a:pt x="32" y="124"/>
                  <a:pt x="29" y="137"/>
                </a:cubicBezTo>
                <a:cubicBezTo>
                  <a:pt x="12" y="141"/>
                  <a:pt x="12" y="141"/>
                  <a:pt x="12" y="141"/>
                </a:cubicBezTo>
                <a:cubicBezTo>
                  <a:pt x="6" y="143"/>
                  <a:pt x="0" y="146"/>
                  <a:pt x="0" y="153"/>
                </a:cubicBezTo>
                <a:cubicBezTo>
                  <a:pt x="0" y="200"/>
                  <a:pt x="0" y="200"/>
                  <a:pt x="0" y="200"/>
                </a:cubicBezTo>
                <a:cubicBezTo>
                  <a:pt x="0" y="206"/>
                  <a:pt x="6" y="210"/>
                  <a:pt x="12" y="212"/>
                </a:cubicBezTo>
                <a:cubicBezTo>
                  <a:pt x="29" y="216"/>
                  <a:pt x="29" y="216"/>
                  <a:pt x="29" y="216"/>
                </a:cubicBezTo>
                <a:cubicBezTo>
                  <a:pt x="32" y="229"/>
                  <a:pt x="38" y="241"/>
                  <a:pt x="44" y="253"/>
                </a:cubicBezTo>
                <a:cubicBezTo>
                  <a:pt x="35" y="268"/>
                  <a:pt x="35" y="268"/>
                  <a:pt x="35" y="268"/>
                </a:cubicBezTo>
                <a:cubicBezTo>
                  <a:pt x="32" y="273"/>
                  <a:pt x="31" y="280"/>
                  <a:pt x="35" y="285"/>
                </a:cubicBezTo>
                <a:cubicBezTo>
                  <a:pt x="69" y="318"/>
                  <a:pt x="69" y="318"/>
                  <a:pt x="69" y="318"/>
                </a:cubicBezTo>
                <a:cubicBezTo>
                  <a:pt x="71" y="320"/>
                  <a:pt x="73" y="321"/>
                  <a:pt x="76" y="321"/>
                </a:cubicBezTo>
                <a:cubicBezTo>
                  <a:pt x="79" y="321"/>
                  <a:pt x="82" y="319"/>
                  <a:pt x="85" y="318"/>
                </a:cubicBezTo>
                <a:cubicBezTo>
                  <a:pt x="100" y="309"/>
                  <a:pt x="100" y="309"/>
                  <a:pt x="100" y="309"/>
                </a:cubicBezTo>
                <a:cubicBezTo>
                  <a:pt x="112" y="315"/>
                  <a:pt x="124" y="321"/>
                  <a:pt x="137" y="324"/>
                </a:cubicBezTo>
                <a:cubicBezTo>
                  <a:pt x="142" y="341"/>
                  <a:pt x="142" y="341"/>
                  <a:pt x="142" y="341"/>
                </a:cubicBezTo>
                <a:cubicBezTo>
                  <a:pt x="143" y="347"/>
                  <a:pt x="147" y="353"/>
                  <a:pt x="153" y="353"/>
                </a:cubicBezTo>
                <a:cubicBezTo>
                  <a:pt x="200" y="353"/>
                  <a:pt x="200" y="353"/>
                  <a:pt x="200" y="353"/>
                </a:cubicBezTo>
                <a:cubicBezTo>
                  <a:pt x="207" y="353"/>
                  <a:pt x="210" y="347"/>
                  <a:pt x="212" y="341"/>
                </a:cubicBezTo>
                <a:cubicBezTo>
                  <a:pt x="216" y="324"/>
                  <a:pt x="216" y="324"/>
                  <a:pt x="216" y="324"/>
                </a:cubicBezTo>
                <a:cubicBezTo>
                  <a:pt x="229" y="321"/>
                  <a:pt x="242" y="315"/>
                  <a:pt x="253" y="309"/>
                </a:cubicBezTo>
                <a:cubicBezTo>
                  <a:pt x="268" y="318"/>
                  <a:pt x="268" y="318"/>
                  <a:pt x="268" y="318"/>
                </a:cubicBezTo>
                <a:cubicBezTo>
                  <a:pt x="271" y="319"/>
                  <a:pt x="275" y="321"/>
                  <a:pt x="278" y="321"/>
                </a:cubicBezTo>
                <a:cubicBezTo>
                  <a:pt x="281" y="321"/>
                  <a:pt x="283" y="320"/>
                  <a:pt x="285" y="318"/>
                </a:cubicBezTo>
                <a:cubicBezTo>
                  <a:pt x="318" y="285"/>
                  <a:pt x="318" y="285"/>
                  <a:pt x="318" y="285"/>
                </a:cubicBezTo>
                <a:cubicBezTo>
                  <a:pt x="323" y="280"/>
                  <a:pt x="321" y="273"/>
                  <a:pt x="318" y="268"/>
                </a:cubicBezTo>
                <a:cubicBezTo>
                  <a:pt x="309" y="253"/>
                  <a:pt x="309" y="253"/>
                  <a:pt x="309" y="253"/>
                </a:cubicBezTo>
                <a:cubicBezTo>
                  <a:pt x="316" y="241"/>
                  <a:pt x="321" y="229"/>
                  <a:pt x="325" y="216"/>
                </a:cubicBezTo>
                <a:cubicBezTo>
                  <a:pt x="342" y="212"/>
                  <a:pt x="342" y="212"/>
                  <a:pt x="342" y="212"/>
                </a:cubicBezTo>
                <a:cubicBezTo>
                  <a:pt x="347" y="210"/>
                  <a:pt x="353" y="206"/>
                  <a:pt x="353" y="200"/>
                </a:cubicBezTo>
                <a:cubicBezTo>
                  <a:pt x="353" y="153"/>
                  <a:pt x="353" y="153"/>
                  <a:pt x="353" y="153"/>
                </a:cubicBezTo>
                <a:cubicBezTo>
                  <a:pt x="353" y="146"/>
                  <a:pt x="347" y="143"/>
                  <a:pt x="342" y="141"/>
                </a:cubicBezTo>
                <a:moveTo>
                  <a:pt x="337" y="196"/>
                </a:moveTo>
                <a:cubicBezTo>
                  <a:pt x="337" y="196"/>
                  <a:pt x="337" y="196"/>
                  <a:pt x="337" y="196"/>
                </a:cubicBezTo>
                <a:cubicBezTo>
                  <a:pt x="321" y="200"/>
                  <a:pt x="321" y="200"/>
                  <a:pt x="321" y="200"/>
                </a:cubicBezTo>
                <a:cubicBezTo>
                  <a:pt x="315" y="202"/>
                  <a:pt x="311" y="206"/>
                  <a:pt x="309" y="212"/>
                </a:cubicBezTo>
                <a:cubicBezTo>
                  <a:pt x="306" y="223"/>
                  <a:pt x="301" y="234"/>
                  <a:pt x="295" y="245"/>
                </a:cubicBezTo>
                <a:cubicBezTo>
                  <a:pt x="292" y="250"/>
                  <a:pt x="293" y="256"/>
                  <a:pt x="296" y="261"/>
                </a:cubicBezTo>
                <a:cubicBezTo>
                  <a:pt x="304" y="276"/>
                  <a:pt x="304" y="276"/>
                  <a:pt x="304" y="276"/>
                </a:cubicBezTo>
                <a:cubicBezTo>
                  <a:pt x="276" y="304"/>
                  <a:pt x="276" y="304"/>
                  <a:pt x="276" y="304"/>
                </a:cubicBezTo>
                <a:cubicBezTo>
                  <a:pt x="276" y="304"/>
                  <a:pt x="276" y="304"/>
                  <a:pt x="276" y="304"/>
                </a:cubicBezTo>
                <a:cubicBezTo>
                  <a:pt x="262" y="295"/>
                  <a:pt x="262" y="295"/>
                  <a:pt x="262" y="295"/>
                </a:cubicBezTo>
                <a:cubicBezTo>
                  <a:pt x="259" y="294"/>
                  <a:pt x="256" y="293"/>
                  <a:pt x="253" y="293"/>
                </a:cubicBezTo>
                <a:cubicBezTo>
                  <a:pt x="250" y="293"/>
                  <a:pt x="248" y="293"/>
                  <a:pt x="245" y="295"/>
                </a:cubicBezTo>
                <a:cubicBezTo>
                  <a:pt x="235" y="301"/>
                  <a:pt x="224" y="305"/>
                  <a:pt x="212" y="309"/>
                </a:cubicBezTo>
                <a:cubicBezTo>
                  <a:pt x="207" y="310"/>
                  <a:pt x="202" y="315"/>
                  <a:pt x="201" y="320"/>
                </a:cubicBezTo>
                <a:cubicBezTo>
                  <a:pt x="197" y="337"/>
                  <a:pt x="197" y="337"/>
                  <a:pt x="197" y="337"/>
                </a:cubicBezTo>
                <a:cubicBezTo>
                  <a:pt x="197" y="337"/>
                  <a:pt x="197" y="337"/>
                  <a:pt x="197" y="337"/>
                </a:cubicBezTo>
                <a:cubicBezTo>
                  <a:pt x="157" y="337"/>
                  <a:pt x="157" y="337"/>
                  <a:pt x="157" y="337"/>
                </a:cubicBezTo>
                <a:cubicBezTo>
                  <a:pt x="153" y="320"/>
                  <a:pt x="153" y="320"/>
                  <a:pt x="153" y="320"/>
                </a:cubicBezTo>
                <a:cubicBezTo>
                  <a:pt x="151" y="315"/>
                  <a:pt x="147" y="310"/>
                  <a:pt x="141" y="309"/>
                </a:cubicBezTo>
                <a:cubicBezTo>
                  <a:pt x="130" y="305"/>
                  <a:pt x="119" y="301"/>
                  <a:pt x="108" y="295"/>
                </a:cubicBezTo>
                <a:cubicBezTo>
                  <a:pt x="106" y="293"/>
                  <a:pt x="103" y="293"/>
                  <a:pt x="100" y="293"/>
                </a:cubicBezTo>
                <a:cubicBezTo>
                  <a:pt x="98" y="293"/>
                  <a:pt x="95" y="294"/>
                  <a:pt x="92" y="295"/>
                </a:cubicBezTo>
                <a:cubicBezTo>
                  <a:pt x="77" y="304"/>
                  <a:pt x="77" y="304"/>
                  <a:pt x="77" y="304"/>
                </a:cubicBezTo>
                <a:cubicBezTo>
                  <a:pt x="77" y="304"/>
                  <a:pt x="77" y="304"/>
                  <a:pt x="77" y="304"/>
                </a:cubicBezTo>
                <a:cubicBezTo>
                  <a:pt x="49" y="276"/>
                  <a:pt x="49" y="276"/>
                  <a:pt x="49" y="276"/>
                </a:cubicBezTo>
                <a:cubicBezTo>
                  <a:pt x="58" y="261"/>
                  <a:pt x="58" y="261"/>
                  <a:pt x="58" y="261"/>
                </a:cubicBezTo>
                <a:cubicBezTo>
                  <a:pt x="61" y="256"/>
                  <a:pt x="61" y="250"/>
                  <a:pt x="58" y="245"/>
                </a:cubicBezTo>
                <a:cubicBezTo>
                  <a:pt x="52" y="234"/>
                  <a:pt x="48" y="223"/>
                  <a:pt x="44" y="212"/>
                </a:cubicBezTo>
                <a:cubicBezTo>
                  <a:pt x="43" y="206"/>
                  <a:pt x="39" y="202"/>
                  <a:pt x="33" y="200"/>
                </a:cubicBezTo>
                <a:cubicBezTo>
                  <a:pt x="16" y="196"/>
                  <a:pt x="16" y="196"/>
                  <a:pt x="16" y="196"/>
                </a:cubicBezTo>
                <a:cubicBezTo>
                  <a:pt x="16" y="196"/>
                  <a:pt x="16" y="196"/>
                  <a:pt x="16" y="196"/>
                </a:cubicBezTo>
                <a:cubicBezTo>
                  <a:pt x="16" y="157"/>
                  <a:pt x="16" y="157"/>
                  <a:pt x="16" y="157"/>
                </a:cubicBezTo>
                <a:cubicBezTo>
                  <a:pt x="33" y="152"/>
                  <a:pt x="33" y="152"/>
                  <a:pt x="33" y="152"/>
                </a:cubicBezTo>
                <a:cubicBezTo>
                  <a:pt x="39" y="151"/>
                  <a:pt x="43" y="147"/>
                  <a:pt x="44" y="141"/>
                </a:cubicBezTo>
                <a:cubicBezTo>
                  <a:pt x="48" y="129"/>
                  <a:pt x="52" y="118"/>
                  <a:pt x="58" y="108"/>
                </a:cubicBezTo>
                <a:cubicBezTo>
                  <a:pt x="61" y="103"/>
                  <a:pt x="61" y="97"/>
                  <a:pt x="58" y="92"/>
                </a:cubicBezTo>
                <a:cubicBezTo>
                  <a:pt x="49" y="77"/>
                  <a:pt x="49" y="77"/>
                  <a:pt x="49" y="77"/>
                </a:cubicBezTo>
                <a:cubicBezTo>
                  <a:pt x="49" y="77"/>
                  <a:pt x="49" y="77"/>
                  <a:pt x="49" y="77"/>
                </a:cubicBezTo>
                <a:cubicBezTo>
                  <a:pt x="77" y="49"/>
                  <a:pt x="77" y="49"/>
                  <a:pt x="77" y="49"/>
                </a:cubicBezTo>
                <a:cubicBezTo>
                  <a:pt x="92" y="58"/>
                  <a:pt x="92" y="58"/>
                  <a:pt x="92" y="58"/>
                </a:cubicBezTo>
                <a:cubicBezTo>
                  <a:pt x="95" y="59"/>
                  <a:pt x="98" y="60"/>
                  <a:pt x="100" y="60"/>
                </a:cubicBezTo>
                <a:cubicBezTo>
                  <a:pt x="103" y="60"/>
                  <a:pt x="106" y="59"/>
                  <a:pt x="108" y="58"/>
                </a:cubicBezTo>
                <a:cubicBezTo>
                  <a:pt x="119" y="52"/>
                  <a:pt x="130" y="47"/>
                  <a:pt x="141" y="44"/>
                </a:cubicBezTo>
                <a:cubicBezTo>
                  <a:pt x="147" y="43"/>
                  <a:pt x="151" y="38"/>
                  <a:pt x="153" y="33"/>
                </a:cubicBezTo>
                <a:cubicBezTo>
                  <a:pt x="157" y="16"/>
                  <a:pt x="157" y="16"/>
                  <a:pt x="157" y="16"/>
                </a:cubicBezTo>
                <a:cubicBezTo>
                  <a:pt x="197" y="16"/>
                  <a:pt x="197" y="16"/>
                  <a:pt x="197" y="16"/>
                </a:cubicBezTo>
                <a:cubicBezTo>
                  <a:pt x="197" y="16"/>
                  <a:pt x="197" y="16"/>
                  <a:pt x="197" y="16"/>
                </a:cubicBezTo>
                <a:cubicBezTo>
                  <a:pt x="201" y="33"/>
                  <a:pt x="201" y="33"/>
                  <a:pt x="201" y="33"/>
                </a:cubicBezTo>
                <a:cubicBezTo>
                  <a:pt x="202" y="38"/>
                  <a:pt x="207" y="43"/>
                  <a:pt x="212" y="44"/>
                </a:cubicBezTo>
                <a:cubicBezTo>
                  <a:pt x="224" y="47"/>
                  <a:pt x="235" y="52"/>
                  <a:pt x="245" y="58"/>
                </a:cubicBezTo>
                <a:cubicBezTo>
                  <a:pt x="248" y="59"/>
                  <a:pt x="250" y="60"/>
                  <a:pt x="253" y="60"/>
                </a:cubicBezTo>
                <a:cubicBezTo>
                  <a:pt x="256" y="60"/>
                  <a:pt x="259" y="59"/>
                  <a:pt x="262" y="58"/>
                </a:cubicBezTo>
                <a:cubicBezTo>
                  <a:pt x="276" y="49"/>
                  <a:pt x="276" y="49"/>
                  <a:pt x="276" y="49"/>
                </a:cubicBezTo>
                <a:cubicBezTo>
                  <a:pt x="304" y="77"/>
                  <a:pt x="304" y="77"/>
                  <a:pt x="304" y="77"/>
                </a:cubicBezTo>
                <a:cubicBezTo>
                  <a:pt x="304" y="77"/>
                  <a:pt x="304" y="77"/>
                  <a:pt x="304" y="77"/>
                </a:cubicBezTo>
                <a:cubicBezTo>
                  <a:pt x="296" y="92"/>
                  <a:pt x="296" y="92"/>
                  <a:pt x="296" y="92"/>
                </a:cubicBezTo>
                <a:cubicBezTo>
                  <a:pt x="293" y="97"/>
                  <a:pt x="292" y="103"/>
                  <a:pt x="295" y="108"/>
                </a:cubicBezTo>
                <a:cubicBezTo>
                  <a:pt x="301" y="118"/>
                  <a:pt x="306" y="129"/>
                  <a:pt x="309" y="141"/>
                </a:cubicBezTo>
                <a:cubicBezTo>
                  <a:pt x="311" y="147"/>
                  <a:pt x="315" y="151"/>
                  <a:pt x="321" y="152"/>
                </a:cubicBezTo>
                <a:cubicBezTo>
                  <a:pt x="337" y="157"/>
                  <a:pt x="337" y="157"/>
                  <a:pt x="337" y="157"/>
                </a:cubicBezTo>
                <a:lnTo>
                  <a:pt x="337" y="19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742498" y="1577148"/>
            <a:ext cx="257857" cy="355529"/>
          </a:xfrm>
          <a:custGeom>
            <a:avLst/>
            <a:gdLst>
              <a:gd name="T0" fmla="*/ 129 w 257"/>
              <a:gd name="T1" fmla="*/ 208 h 353"/>
              <a:gd name="T2" fmla="*/ 96 w 257"/>
              <a:gd name="T3" fmla="*/ 241 h 353"/>
              <a:gd name="T4" fmla="*/ 105 w 257"/>
              <a:gd name="T5" fmla="*/ 262 h 353"/>
              <a:gd name="T6" fmla="*/ 104 w 257"/>
              <a:gd name="T7" fmla="*/ 265 h 353"/>
              <a:gd name="T8" fmla="*/ 129 w 257"/>
              <a:gd name="T9" fmla="*/ 289 h 353"/>
              <a:gd name="T10" fmla="*/ 153 w 257"/>
              <a:gd name="T11" fmla="*/ 265 h 353"/>
              <a:gd name="T12" fmla="*/ 152 w 257"/>
              <a:gd name="T13" fmla="*/ 262 h 353"/>
              <a:gd name="T14" fmla="*/ 161 w 257"/>
              <a:gd name="T15" fmla="*/ 241 h 353"/>
              <a:gd name="T16" fmla="*/ 129 w 257"/>
              <a:gd name="T17" fmla="*/ 208 h 353"/>
              <a:gd name="T18" fmla="*/ 137 w 257"/>
              <a:gd name="T19" fmla="*/ 254 h 353"/>
              <a:gd name="T20" fmla="*/ 137 w 257"/>
              <a:gd name="T21" fmla="*/ 265 h 353"/>
              <a:gd name="T22" fmla="*/ 129 w 257"/>
              <a:gd name="T23" fmla="*/ 273 h 353"/>
              <a:gd name="T24" fmla="*/ 120 w 257"/>
              <a:gd name="T25" fmla="*/ 265 h 353"/>
              <a:gd name="T26" fmla="*/ 120 w 257"/>
              <a:gd name="T27" fmla="*/ 254 h 353"/>
              <a:gd name="T28" fmla="*/ 112 w 257"/>
              <a:gd name="T29" fmla="*/ 241 h 353"/>
              <a:gd name="T30" fmla="*/ 129 w 257"/>
              <a:gd name="T31" fmla="*/ 225 h 353"/>
              <a:gd name="T32" fmla="*/ 145 w 257"/>
              <a:gd name="T33" fmla="*/ 241 h 353"/>
              <a:gd name="T34" fmla="*/ 137 w 257"/>
              <a:gd name="T35" fmla="*/ 254 h 353"/>
              <a:gd name="T36" fmla="*/ 225 w 257"/>
              <a:gd name="T37" fmla="*/ 144 h 353"/>
              <a:gd name="T38" fmla="*/ 225 w 257"/>
              <a:gd name="T39" fmla="*/ 96 h 353"/>
              <a:gd name="T40" fmla="*/ 129 w 257"/>
              <a:gd name="T41" fmla="*/ 0 h 353"/>
              <a:gd name="T42" fmla="*/ 32 w 257"/>
              <a:gd name="T43" fmla="*/ 96 h 353"/>
              <a:gd name="T44" fmla="*/ 32 w 257"/>
              <a:gd name="T45" fmla="*/ 144 h 353"/>
              <a:gd name="T46" fmla="*/ 0 w 257"/>
              <a:gd name="T47" fmla="*/ 176 h 353"/>
              <a:gd name="T48" fmla="*/ 0 w 257"/>
              <a:gd name="T49" fmla="*/ 321 h 353"/>
              <a:gd name="T50" fmla="*/ 32 w 257"/>
              <a:gd name="T51" fmla="*/ 353 h 353"/>
              <a:gd name="T52" fmla="*/ 225 w 257"/>
              <a:gd name="T53" fmla="*/ 353 h 353"/>
              <a:gd name="T54" fmla="*/ 257 w 257"/>
              <a:gd name="T55" fmla="*/ 321 h 353"/>
              <a:gd name="T56" fmla="*/ 257 w 257"/>
              <a:gd name="T57" fmla="*/ 176 h 353"/>
              <a:gd name="T58" fmla="*/ 225 w 257"/>
              <a:gd name="T59" fmla="*/ 144 h 353"/>
              <a:gd name="T60" fmla="*/ 48 w 257"/>
              <a:gd name="T61" fmla="*/ 96 h 353"/>
              <a:gd name="T62" fmla="*/ 129 w 257"/>
              <a:gd name="T63" fmla="*/ 16 h 353"/>
              <a:gd name="T64" fmla="*/ 209 w 257"/>
              <a:gd name="T65" fmla="*/ 96 h 353"/>
              <a:gd name="T66" fmla="*/ 209 w 257"/>
              <a:gd name="T67" fmla="*/ 144 h 353"/>
              <a:gd name="T68" fmla="*/ 48 w 257"/>
              <a:gd name="T69" fmla="*/ 144 h 353"/>
              <a:gd name="T70" fmla="*/ 48 w 257"/>
              <a:gd name="T71" fmla="*/ 96 h 353"/>
              <a:gd name="T72" fmla="*/ 241 w 257"/>
              <a:gd name="T73" fmla="*/ 321 h 353"/>
              <a:gd name="T74" fmla="*/ 225 w 257"/>
              <a:gd name="T75" fmla="*/ 337 h 353"/>
              <a:gd name="T76" fmla="*/ 32 w 257"/>
              <a:gd name="T77" fmla="*/ 337 h 353"/>
              <a:gd name="T78" fmla="*/ 16 w 257"/>
              <a:gd name="T79" fmla="*/ 321 h 353"/>
              <a:gd name="T80" fmla="*/ 16 w 257"/>
              <a:gd name="T81" fmla="*/ 176 h 353"/>
              <a:gd name="T82" fmla="*/ 32 w 257"/>
              <a:gd name="T83" fmla="*/ 160 h 353"/>
              <a:gd name="T84" fmla="*/ 225 w 257"/>
              <a:gd name="T85" fmla="*/ 160 h 353"/>
              <a:gd name="T86" fmla="*/ 241 w 257"/>
              <a:gd name="T87" fmla="*/ 176 h 353"/>
              <a:gd name="T88" fmla="*/ 241 w 257"/>
              <a:gd name="T89" fmla="*/ 321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57" h="353">
                <a:moveTo>
                  <a:pt x="129" y="208"/>
                </a:moveTo>
                <a:cubicBezTo>
                  <a:pt x="111" y="208"/>
                  <a:pt x="96" y="223"/>
                  <a:pt x="96" y="241"/>
                </a:cubicBezTo>
                <a:cubicBezTo>
                  <a:pt x="96" y="249"/>
                  <a:pt x="100" y="256"/>
                  <a:pt x="105" y="262"/>
                </a:cubicBezTo>
                <a:cubicBezTo>
                  <a:pt x="105" y="263"/>
                  <a:pt x="104" y="264"/>
                  <a:pt x="104" y="265"/>
                </a:cubicBezTo>
                <a:cubicBezTo>
                  <a:pt x="104" y="278"/>
                  <a:pt x="115" y="289"/>
                  <a:pt x="129" y="289"/>
                </a:cubicBezTo>
                <a:cubicBezTo>
                  <a:pt x="142" y="289"/>
                  <a:pt x="153" y="278"/>
                  <a:pt x="153" y="265"/>
                </a:cubicBezTo>
                <a:cubicBezTo>
                  <a:pt x="153" y="264"/>
                  <a:pt x="152" y="263"/>
                  <a:pt x="152" y="262"/>
                </a:cubicBezTo>
                <a:cubicBezTo>
                  <a:pt x="157" y="256"/>
                  <a:pt x="161" y="249"/>
                  <a:pt x="161" y="241"/>
                </a:cubicBezTo>
                <a:cubicBezTo>
                  <a:pt x="161" y="223"/>
                  <a:pt x="146" y="208"/>
                  <a:pt x="129" y="208"/>
                </a:cubicBezTo>
                <a:moveTo>
                  <a:pt x="137" y="254"/>
                </a:moveTo>
                <a:cubicBezTo>
                  <a:pt x="137" y="265"/>
                  <a:pt x="137" y="265"/>
                  <a:pt x="137" y="265"/>
                </a:cubicBezTo>
                <a:cubicBezTo>
                  <a:pt x="137" y="269"/>
                  <a:pt x="133" y="273"/>
                  <a:pt x="129" y="273"/>
                </a:cubicBezTo>
                <a:cubicBezTo>
                  <a:pt x="124" y="273"/>
                  <a:pt x="120" y="269"/>
                  <a:pt x="120" y="265"/>
                </a:cubicBezTo>
                <a:cubicBezTo>
                  <a:pt x="120" y="254"/>
                  <a:pt x="120" y="254"/>
                  <a:pt x="120" y="254"/>
                </a:cubicBezTo>
                <a:cubicBezTo>
                  <a:pt x="116" y="252"/>
                  <a:pt x="112" y="247"/>
                  <a:pt x="112" y="241"/>
                </a:cubicBezTo>
                <a:cubicBezTo>
                  <a:pt x="112" y="232"/>
                  <a:pt x="120" y="225"/>
                  <a:pt x="129" y="225"/>
                </a:cubicBezTo>
                <a:cubicBezTo>
                  <a:pt x="137" y="225"/>
                  <a:pt x="145" y="232"/>
                  <a:pt x="145" y="241"/>
                </a:cubicBezTo>
                <a:cubicBezTo>
                  <a:pt x="145" y="247"/>
                  <a:pt x="141" y="252"/>
                  <a:pt x="137" y="254"/>
                </a:cubicBezTo>
                <a:moveTo>
                  <a:pt x="225" y="144"/>
                </a:moveTo>
                <a:cubicBezTo>
                  <a:pt x="225" y="96"/>
                  <a:pt x="225" y="96"/>
                  <a:pt x="225" y="96"/>
                </a:cubicBezTo>
                <a:cubicBezTo>
                  <a:pt x="225" y="43"/>
                  <a:pt x="182" y="0"/>
                  <a:pt x="129" y="0"/>
                </a:cubicBezTo>
                <a:cubicBezTo>
                  <a:pt x="75" y="0"/>
                  <a:pt x="32" y="43"/>
                  <a:pt x="32" y="96"/>
                </a:cubicBezTo>
                <a:cubicBezTo>
                  <a:pt x="32" y="144"/>
                  <a:pt x="32" y="144"/>
                  <a:pt x="32" y="144"/>
                </a:cubicBezTo>
                <a:cubicBezTo>
                  <a:pt x="14" y="144"/>
                  <a:pt x="0" y="159"/>
                  <a:pt x="0" y="176"/>
                </a:cubicBezTo>
                <a:cubicBezTo>
                  <a:pt x="0" y="321"/>
                  <a:pt x="0" y="321"/>
                  <a:pt x="0" y="321"/>
                </a:cubicBezTo>
                <a:cubicBezTo>
                  <a:pt x="0" y="339"/>
                  <a:pt x="14" y="353"/>
                  <a:pt x="32" y="353"/>
                </a:cubicBezTo>
                <a:cubicBezTo>
                  <a:pt x="225" y="353"/>
                  <a:pt x="225" y="353"/>
                  <a:pt x="225" y="353"/>
                </a:cubicBezTo>
                <a:cubicBezTo>
                  <a:pt x="243" y="353"/>
                  <a:pt x="257" y="339"/>
                  <a:pt x="257" y="321"/>
                </a:cubicBezTo>
                <a:cubicBezTo>
                  <a:pt x="257" y="176"/>
                  <a:pt x="257" y="176"/>
                  <a:pt x="257" y="176"/>
                </a:cubicBezTo>
                <a:cubicBezTo>
                  <a:pt x="257" y="159"/>
                  <a:pt x="243" y="144"/>
                  <a:pt x="225" y="144"/>
                </a:cubicBezTo>
                <a:moveTo>
                  <a:pt x="48" y="96"/>
                </a:moveTo>
                <a:cubicBezTo>
                  <a:pt x="48" y="52"/>
                  <a:pt x="84" y="16"/>
                  <a:pt x="129" y="16"/>
                </a:cubicBezTo>
                <a:cubicBezTo>
                  <a:pt x="173" y="16"/>
                  <a:pt x="209" y="52"/>
                  <a:pt x="209" y="96"/>
                </a:cubicBezTo>
                <a:cubicBezTo>
                  <a:pt x="209" y="144"/>
                  <a:pt x="209" y="144"/>
                  <a:pt x="209" y="144"/>
                </a:cubicBezTo>
                <a:cubicBezTo>
                  <a:pt x="48" y="144"/>
                  <a:pt x="48" y="144"/>
                  <a:pt x="48" y="144"/>
                </a:cubicBezTo>
                <a:lnTo>
                  <a:pt x="48" y="96"/>
                </a:lnTo>
                <a:close/>
                <a:moveTo>
                  <a:pt x="241" y="321"/>
                </a:moveTo>
                <a:cubicBezTo>
                  <a:pt x="241" y="330"/>
                  <a:pt x="234" y="337"/>
                  <a:pt x="225" y="337"/>
                </a:cubicBezTo>
                <a:cubicBezTo>
                  <a:pt x="32" y="337"/>
                  <a:pt x="32" y="337"/>
                  <a:pt x="32" y="337"/>
                </a:cubicBezTo>
                <a:cubicBezTo>
                  <a:pt x="23" y="337"/>
                  <a:pt x="16" y="330"/>
                  <a:pt x="16" y="321"/>
                </a:cubicBezTo>
                <a:cubicBezTo>
                  <a:pt x="16" y="176"/>
                  <a:pt x="16" y="176"/>
                  <a:pt x="16" y="176"/>
                </a:cubicBezTo>
                <a:cubicBezTo>
                  <a:pt x="16" y="168"/>
                  <a:pt x="23" y="160"/>
                  <a:pt x="32" y="160"/>
                </a:cubicBezTo>
                <a:cubicBezTo>
                  <a:pt x="225" y="160"/>
                  <a:pt x="225" y="160"/>
                  <a:pt x="225" y="160"/>
                </a:cubicBezTo>
                <a:cubicBezTo>
                  <a:pt x="234" y="160"/>
                  <a:pt x="241" y="168"/>
                  <a:pt x="241" y="176"/>
                </a:cubicBezTo>
                <a:lnTo>
                  <a:pt x="241" y="32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4426142" y="1577148"/>
            <a:ext cx="291716" cy="355529"/>
          </a:xfrm>
          <a:custGeom>
            <a:avLst/>
            <a:gdLst>
              <a:gd name="T0" fmla="*/ 56 w 289"/>
              <a:gd name="T1" fmla="*/ 241 h 353"/>
              <a:gd name="T2" fmla="*/ 56 w 289"/>
              <a:gd name="T3" fmla="*/ 257 h 353"/>
              <a:gd name="T4" fmla="*/ 160 w 289"/>
              <a:gd name="T5" fmla="*/ 249 h 353"/>
              <a:gd name="T6" fmla="*/ 120 w 289"/>
              <a:gd name="T7" fmla="*/ 289 h 353"/>
              <a:gd name="T8" fmla="*/ 48 w 289"/>
              <a:gd name="T9" fmla="*/ 297 h 353"/>
              <a:gd name="T10" fmla="*/ 120 w 289"/>
              <a:gd name="T11" fmla="*/ 305 h 353"/>
              <a:gd name="T12" fmla="*/ 120 w 289"/>
              <a:gd name="T13" fmla="*/ 289 h 353"/>
              <a:gd name="T14" fmla="*/ 88 w 289"/>
              <a:gd name="T15" fmla="*/ 160 h 353"/>
              <a:gd name="T16" fmla="*/ 88 w 289"/>
              <a:gd name="T17" fmla="*/ 144 h 353"/>
              <a:gd name="T18" fmla="*/ 48 w 289"/>
              <a:gd name="T19" fmla="*/ 152 h 353"/>
              <a:gd name="T20" fmla="*/ 48 w 289"/>
              <a:gd name="T21" fmla="*/ 200 h 353"/>
              <a:gd name="T22" fmla="*/ 152 w 289"/>
              <a:gd name="T23" fmla="*/ 208 h 353"/>
              <a:gd name="T24" fmla="*/ 152 w 289"/>
              <a:gd name="T25" fmla="*/ 192 h 353"/>
              <a:gd name="T26" fmla="*/ 48 w 289"/>
              <a:gd name="T27" fmla="*/ 200 h 353"/>
              <a:gd name="T28" fmla="*/ 112 w 289"/>
              <a:gd name="T29" fmla="*/ 0 h 353"/>
              <a:gd name="T30" fmla="*/ 80 w 289"/>
              <a:gd name="T31" fmla="*/ 56 h 353"/>
              <a:gd name="T32" fmla="*/ 96 w 289"/>
              <a:gd name="T33" fmla="*/ 56 h 353"/>
              <a:gd name="T34" fmla="*/ 112 w 289"/>
              <a:gd name="T35" fmla="*/ 16 h 353"/>
              <a:gd name="T36" fmla="*/ 208 w 289"/>
              <a:gd name="T37" fmla="*/ 64 h 353"/>
              <a:gd name="T38" fmla="*/ 273 w 289"/>
              <a:gd name="T39" fmla="*/ 80 h 353"/>
              <a:gd name="T40" fmla="*/ 257 w 289"/>
              <a:gd name="T41" fmla="*/ 257 h 353"/>
              <a:gd name="T42" fmla="*/ 224 w 289"/>
              <a:gd name="T43" fmla="*/ 265 h 353"/>
              <a:gd name="T44" fmla="*/ 257 w 289"/>
              <a:gd name="T45" fmla="*/ 273 h 353"/>
              <a:gd name="T46" fmla="*/ 289 w 289"/>
              <a:gd name="T47" fmla="*/ 64 h 353"/>
              <a:gd name="T48" fmla="*/ 224 w 289"/>
              <a:gd name="T49" fmla="*/ 64 h 353"/>
              <a:gd name="T50" fmla="*/ 266 w 289"/>
              <a:gd name="T51" fmla="*/ 64 h 353"/>
              <a:gd name="T52" fmla="*/ 32 w 289"/>
              <a:gd name="T53" fmla="*/ 80 h 353"/>
              <a:gd name="T54" fmla="*/ 0 w 289"/>
              <a:gd name="T55" fmla="*/ 321 h 353"/>
              <a:gd name="T56" fmla="*/ 176 w 289"/>
              <a:gd name="T57" fmla="*/ 353 h 353"/>
              <a:gd name="T58" fmla="*/ 208 w 289"/>
              <a:gd name="T59" fmla="*/ 144 h 353"/>
              <a:gd name="T60" fmla="*/ 32 w 289"/>
              <a:gd name="T61" fmla="*/ 80 h 353"/>
              <a:gd name="T62" fmla="*/ 176 w 289"/>
              <a:gd name="T63" fmla="*/ 337 h 353"/>
              <a:gd name="T64" fmla="*/ 16 w 289"/>
              <a:gd name="T65" fmla="*/ 321 h 353"/>
              <a:gd name="T66" fmla="*/ 32 w 289"/>
              <a:gd name="T67" fmla="*/ 96 h 353"/>
              <a:gd name="T68" fmla="*/ 128 w 289"/>
              <a:gd name="T69" fmla="*/ 144 h 353"/>
              <a:gd name="T70" fmla="*/ 192 w 289"/>
              <a:gd name="T71" fmla="*/ 160 h 353"/>
              <a:gd name="T72" fmla="*/ 144 w 289"/>
              <a:gd name="T73" fmla="*/ 144 h 353"/>
              <a:gd name="T74" fmla="*/ 186 w 289"/>
              <a:gd name="T75" fmla="*/ 144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89" h="353">
                <a:moveTo>
                  <a:pt x="152" y="241"/>
                </a:moveTo>
                <a:cubicBezTo>
                  <a:pt x="56" y="241"/>
                  <a:pt x="56" y="241"/>
                  <a:pt x="56" y="241"/>
                </a:cubicBezTo>
                <a:cubicBezTo>
                  <a:pt x="51" y="241"/>
                  <a:pt x="48" y="244"/>
                  <a:pt x="48" y="249"/>
                </a:cubicBezTo>
                <a:cubicBezTo>
                  <a:pt x="48" y="253"/>
                  <a:pt x="51" y="257"/>
                  <a:pt x="56" y="257"/>
                </a:cubicBezTo>
                <a:cubicBezTo>
                  <a:pt x="152" y="257"/>
                  <a:pt x="152" y="257"/>
                  <a:pt x="152" y="257"/>
                </a:cubicBezTo>
                <a:cubicBezTo>
                  <a:pt x="157" y="257"/>
                  <a:pt x="160" y="253"/>
                  <a:pt x="160" y="249"/>
                </a:cubicBezTo>
                <a:cubicBezTo>
                  <a:pt x="160" y="244"/>
                  <a:pt x="157" y="241"/>
                  <a:pt x="152" y="241"/>
                </a:cubicBezTo>
                <a:moveTo>
                  <a:pt x="120" y="289"/>
                </a:moveTo>
                <a:cubicBezTo>
                  <a:pt x="56" y="289"/>
                  <a:pt x="56" y="289"/>
                  <a:pt x="56" y="289"/>
                </a:cubicBezTo>
                <a:cubicBezTo>
                  <a:pt x="51" y="289"/>
                  <a:pt x="48" y="292"/>
                  <a:pt x="48" y="297"/>
                </a:cubicBezTo>
                <a:cubicBezTo>
                  <a:pt x="48" y="301"/>
                  <a:pt x="51" y="305"/>
                  <a:pt x="56" y="305"/>
                </a:cubicBezTo>
                <a:cubicBezTo>
                  <a:pt x="120" y="305"/>
                  <a:pt x="120" y="305"/>
                  <a:pt x="120" y="305"/>
                </a:cubicBezTo>
                <a:cubicBezTo>
                  <a:pt x="125" y="305"/>
                  <a:pt x="128" y="301"/>
                  <a:pt x="128" y="297"/>
                </a:cubicBezTo>
                <a:cubicBezTo>
                  <a:pt x="128" y="292"/>
                  <a:pt x="125" y="289"/>
                  <a:pt x="120" y="289"/>
                </a:cubicBezTo>
                <a:moveTo>
                  <a:pt x="56" y="160"/>
                </a:moveTo>
                <a:cubicBezTo>
                  <a:pt x="88" y="160"/>
                  <a:pt x="88" y="160"/>
                  <a:pt x="88" y="160"/>
                </a:cubicBezTo>
                <a:cubicBezTo>
                  <a:pt x="92" y="160"/>
                  <a:pt x="96" y="157"/>
                  <a:pt x="96" y="152"/>
                </a:cubicBezTo>
                <a:cubicBezTo>
                  <a:pt x="96" y="148"/>
                  <a:pt x="92" y="144"/>
                  <a:pt x="88" y="144"/>
                </a:cubicBezTo>
                <a:cubicBezTo>
                  <a:pt x="56" y="144"/>
                  <a:pt x="56" y="144"/>
                  <a:pt x="56" y="144"/>
                </a:cubicBezTo>
                <a:cubicBezTo>
                  <a:pt x="51" y="144"/>
                  <a:pt x="48" y="148"/>
                  <a:pt x="48" y="152"/>
                </a:cubicBezTo>
                <a:cubicBezTo>
                  <a:pt x="48" y="157"/>
                  <a:pt x="51" y="160"/>
                  <a:pt x="56" y="160"/>
                </a:cubicBezTo>
                <a:moveTo>
                  <a:pt x="48" y="200"/>
                </a:moveTo>
                <a:cubicBezTo>
                  <a:pt x="48" y="205"/>
                  <a:pt x="51" y="208"/>
                  <a:pt x="56" y="208"/>
                </a:cubicBezTo>
                <a:cubicBezTo>
                  <a:pt x="152" y="208"/>
                  <a:pt x="152" y="208"/>
                  <a:pt x="152" y="208"/>
                </a:cubicBezTo>
                <a:cubicBezTo>
                  <a:pt x="157" y="208"/>
                  <a:pt x="160" y="205"/>
                  <a:pt x="160" y="200"/>
                </a:cubicBezTo>
                <a:cubicBezTo>
                  <a:pt x="160" y="196"/>
                  <a:pt x="157" y="192"/>
                  <a:pt x="152" y="192"/>
                </a:cubicBezTo>
                <a:cubicBezTo>
                  <a:pt x="56" y="192"/>
                  <a:pt x="56" y="192"/>
                  <a:pt x="56" y="192"/>
                </a:cubicBezTo>
                <a:cubicBezTo>
                  <a:pt x="51" y="192"/>
                  <a:pt x="48" y="196"/>
                  <a:pt x="48" y="200"/>
                </a:cubicBezTo>
                <a:moveTo>
                  <a:pt x="232" y="0"/>
                </a:moveTo>
                <a:cubicBezTo>
                  <a:pt x="112" y="0"/>
                  <a:pt x="112" y="0"/>
                  <a:pt x="112" y="0"/>
                </a:cubicBezTo>
                <a:cubicBezTo>
                  <a:pt x="94" y="0"/>
                  <a:pt x="80" y="14"/>
                  <a:pt x="80" y="32"/>
                </a:cubicBezTo>
                <a:cubicBezTo>
                  <a:pt x="80" y="56"/>
                  <a:pt x="80" y="56"/>
                  <a:pt x="80" y="56"/>
                </a:cubicBezTo>
                <a:cubicBezTo>
                  <a:pt x="80" y="60"/>
                  <a:pt x="84" y="64"/>
                  <a:pt x="88" y="64"/>
                </a:cubicBezTo>
                <a:cubicBezTo>
                  <a:pt x="92" y="64"/>
                  <a:pt x="96" y="60"/>
                  <a:pt x="96" y="56"/>
                </a:cubicBezTo>
                <a:cubicBezTo>
                  <a:pt x="96" y="32"/>
                  <a:pt x="96" y="32"/>
                  <a:pt x="96" y="32"/>
                </a:cubicBezTo>
                <a:cubicBezTo>
                  <a:pt x="96" y="23"/>
                  <a:pt x="103" y="16"/>
                  <a:pt x="112" y="16"/>
                </a:cubicBezTo>
                <a:cubicBezTo>
                  <a:pt x="208" y="16"/>
                  <a:pt x="208" y="16"/>
                  <a:pt x="208" y="16"/>
                </a:cubicBezTo>
                <a:cubicBezTo>
                  <a:pt x="208" y="64"/>
                  <a:pt x="208" y="64"/>
                  <a:pt x="208" y="64"/>
                </a:cubicBezTo>
                <a:cubicBezTo>
                  <a:pt x="208" y="73"/>
                  <a:pt x="216" y="80"/>
                  <a:pt x="224" y="80"/>
                </a:cubicBezTo>
                <a:cubicBezTo>
                  <a:pt x="273" y="80"/>
                  <a:pt x="273" y="80"/>
                  <a:pt x="273" y="80"/>
                </a:cubicBezTo>
                <a:cubicBezTo>
                  <a:pt x="273" y="241"/>
                  <a:pt x="273" y="241"/>
                  <a:pt x="273" y="241"/>
                </a:cubicBezTo>
                <a:cubicBezTo>
                  <a:pt x="273" y="249"/>
                  <a:pt x="265" y="257"/>
                  <a:pt x="257" y="257"/>
                </a:cubicBezTo>
                <a:cubicBezTo>
                  <a:pt x="232" y="257"/>
                  <a:pt x="232" y="257"/>
                  <a:pt x="232" y="257"/>
                </a:cubicBezTo>
                <a:cubicBezTo>
                  <a:pt x="228" y="257"/>
                  <a:pt x="224" y="260"/>
                  <a:pt x="224" y="265"/>
                </a:cubicBezTo>
                <a:cubicBezTo>
                  <a:pt x="224" y="269"/>
                  <a:pt x="228" y="273"/>
                  <a:pt x="232" y="273"/>
                </a:cubicBezTo>
                <a:cubicBezTo>
                  <a:pt x="257" y="273"/>
                  <a:pt x="257" y="273"/>
                  <a:pt x="257" y="273"/>
                </a:cubicBezTo>
                <a:cubicBezTo>
                  <a:pt x="274" y="273"/>
                  <a:pt x="289" y="258"/>
                  <a:pt x="289" y="241"/>
                </a:cubicBezTo>
                <a:cubicBezTo>
                  <a:pt x="289" y="64"/>
                  <a:pt x="289" y="64"/>
                  <a:pt x="289" y="64"/>
                </a:cubicBezTo>
                <a:lnTo>
                  <a:pt x="232" y="0"/>
                </a:lnTo>
                <a:close/>
                <a:moveTo>
                  <a:pt x="224" y="64"/>
                </a:moveTo>
                <a:cubicBezTo>
                  <a:pt x="224" y="17"/>
                  <a:pt x="224" y="17"/>
                  <a:pt x="224" y="17"/>
                </a:cubicBezTo>
                <a:cubicBezTo>
                  <a:pt x="266" y="64"/>
                  <a:pt x="266" y="64"/>
                  <a:pt x="266" y="64"/>
                </a:cubicBezTo>
                <a:lnTo>
                  <a:pt x="224" y="64"/>
                </a:lnTo>
                <a:close/>
                <a:moveTo>
                  <a:pt x="32" y="80"/>
                </a:moveTo>
                <a:cubicBezTo>
                  <a:pt x="14" y="80"/>
                  <a:pt x="0" y="94"/>
                  <a:pt x="0" y="112"/>
                </a:cubicBezTo>
                <a:cubicBezTo>
                  <a:pt x="0" y="321"/>
                  <a:pt x="0" y="321"/>
                  <a:pt x="0" y="321"/>
                </a:cubicBezTo>
                <a:cubicBezTo>
                  <a:pt x="0" y="339"/>
                  <a:pt x="14" y="353"/>
                  <a:pt x="32" y="353"/>
                </a:cubicBezTo>
                <a:cubicBezTo>
                  <a:pt x="176" y="353"/>
                  <a:pt x="176" y="353"/>
                  <a:pt x="176" y="353"/>
                </a:cubicBezTo>
                <a:cubicBezTo>
                  <a:pt x="194" y="353"/>
                  <a:pt x="208" y="339"/>
                  <a:pt x="208" y="321"/>
                </a:cubicBezTo>
                <a:cubicBezTo>
                  <a:pt x="208" y="144"/>
                  <a:pt x="208" y="144"/>
                  <a:pt x="208" y="144"/>
                </a:cubicBezTo>
                <a:cubicBezTo>
                  <a:pt x="152" y="80"/>
                  <a:pt x="152" y="80"/>
                  <a:pt x="152" y="80"/>
                </a:cubicBezTo>
                <a:lnTo>
                  <a:pt x="32" y="80"/>
                </a:lnTo>
                <a:close/>
                <a:moveTo>
                  <a:pt x="192" y="321"/>
                </a:moveTo>
                <a:cubicBezTo>
                  <a:pt x="192" y="330"/>
                  <a:pt x="185" y="337"/>
                  <a:pt x="176" y="337"/>
                </a:cubicBezTo>
                <a:cubicBezTo>
                  <a:pt x="32" y="337"/>
                  <a:pt x="32" y="337"/>
                  <a:pt x="32" y="337"/>
                </a:cubicBezTo>
                <a:cubicBezTo>
                  <a:pt x="23" y="337"/>
                  <a:pt x="16" y="330"/>
                  <a:pt x="16" y="321"/>
                </a:cubicBezTo>
                <a:cubicBezTo>
                  <a:pt x="16" y="112"/>
                  <a:pt x="16" y="112"/>
                  <a:pt x="16" y="112"/>
                </a:cubicBezTo>
                <a:cubicBezTo>
                  <a:pt x="16" y="103"/>
                  <a:pt x="23" y="96"/>
                  <a:pt x="32" y="96"/>
                </a:cubicBezTo>
                <a:cubicBezTo>
                  <a:pt x="128" y="96"/>
                  <a:pt x="128" y="96"/>
                  <a:pt x="128" y="96"/>
                </a:cubicBezTo>
                <a:cubicBezTo>
                  <a:pt x="128" y="144"/>
                  <a:pt x="128" y="144"/>
                  <a:pt x="128" y="144"/>
                </a:cubicBezTo>
                <a:cubicBezTo>
                  <a:pt x="128" y="153"/>
                  <a:pt x="135" y="160"/>
                  <a:pt x="144" y="160"/>
                </a:cubicBezTo>
                <a:cubicBezTo>
                  <a:pt x="192" y="160"/>
                  <a:pt x="192" y="160"/>
                  <a:pt x="192" y="160"/>
                </a:cubicBezTo>
                <a:lnTo>
                  <a:pt x="192" y="321"/>
                </a:lnTo>
                <a:close/>
                <a:moveTo>
                  <a:pt x="144" y="144"/>
                </a:moveTo>
                <a:cubicBezTo>
                  <a:pt x="144" y="97"/>
                  <a:pt x="144" y="97"/>
                  <a:pt x="144" y="97"/>
                </a:cubicBezTo>
                <a:cubicBezTo>
                  <a:pt x="186" y="144"/>
                  <a:pt x="186" y="144"/>
                  <a:pt x="186" y="144"/>
                </a:cubicBezTo>
                <a:lnTo>
                  <a:pt x="144" y="14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4394236" y="3148109"/>
            <a:ext cx="355529" cy="356831"/>
          </a:xfrm>
          <a:custGeom>
            <a:avLst/>
            <a:gdLst>
              <a:gd name="T0" fmla="*/ 289 w 353"/>
              <a:gd name="T1" fmla="*/ 0 h 354"/>
              <a:gd name="T2" fmla="*/ 243 w 353"/>
              <a:gd name="T3" fmla="*/ 19 h 354"/>
              <a:gd name="T4" fmla="*/ 27 w 353"/>
              <a:gd name="T5" fmla="*/ 236 h 354"/>
              <a:gd name="T6" fmla="*/ 0 w 353"/>
              <a:gd name="T7" fmla="*/ 354 h 354"/>
              <a:gd name="T8" fmla="*/ 118 w 353"/>
              <a:gd name="T9" fmla="*/ 327 h 354"/>
              <a:gd name="T10" fmla="*/ 334 w 353"/>
              <a:gd name="T11" fmla="*/ 110 h 354"/>
              <a:gd name="T12" fmla="*/ 353 w 353"/>
              <a:gd name="T13" fmla="*/ 65 h 354"/>
              <a:gd name="T14" fmla="*/ 289 w 353"/>
              <a:gd name="T15" fmla="*/ 0 h 354"/>
              <a:gd name="T16" fmla="*/ 104 w 353"/>
              <a:gd name="T17" fmla="*/ 312 h 354"/>
              <a:gd name="T18" fmla="*/ 48 w 353"/>
              <a:gd name="T19" fmla="*/ 325 h 354"/>
              <a:gd name="T20" fmla="*/ 48 w 353"/>
              <a:gd name="T21" fmla="*/ 305 h 354"/>
              <a:gd name="T22" fmla="*/ 29 w 353"/>
              <a:gd name="T23" fmla="*/ 305 h 354"/>
              <a:gd name="T24" fmla="*/ 42 w 353"/>
              <a:gd name="T25" fmla="*/ 249 h 354"/>
              <a:gd name="T26" fmla="*/ 104 w 353"/>
              <a:gd name="T27" fmla="*/ 249 h 354"/>
              <a:gd name="T28" fmla="*/ 104 w 353"/>
              <a:gd name="T29" fmla="*/ 312 h 354"/>
              <a:gd name="T30" fmla="*/ 120 w 353"/>
              <a:gd name="T31" fmla="*/ 301 h 354"/>
              <a:gd name="T32" fmla="*/ 120 w 353"/>
              <a:gd name="T33" fmla="*/ 241 h 354"/>
              <a:gd name="T34" fmla="*/ 112 w 353"/>
              <a:gd name="T35" fmla="*/ 233 h 354"/>
              <a:gd name="T36" fmla="*/ 52 w 353"/>
              <a:gd name="T37" fmla="*/ 233 h 354"/>
              <a:gd name="T38" fmla="*/ 225 w 353"/>
              <a:gd name="T39" fmla="*/ 60 h 354"/>
              <a:gd name="T40" fmla="*/ 293 w 353"/>
              <a:gd name="T41" fmla="*/ 128 h 354"/>
              <a:gd name="T42" fmla="*/ 120 w 353"/>
              <a:gd name="T43" fmla="*/ 301 h 354"/>
              <a:gd name="T44" fmla="*/ 323 w 353"/>
              <a:gd name="T45" fmla="*/ 99 h 354"/>
              <a:gd name="T46" fmla="*/ 305 w 353"/>
              <a:gd name="T47" fmla="*/ 117 h 354"/>
              <a:gd name="T48" fmla="*/ 236 w 353"/>
              <a:gd name="T49" fmla="*/ 49 h 354"/>
              <a:gd name="T50" fmla="*/ 255 w 353"/>
              <a:gd name="T51" fmla="*/ 31 h 354"/>
              <a:gd name="T52" fmla="*/ 289 w 353"/>
              <a:gd name="T53" fmla="*/ 16 h 354"/>
              <a:gd name="T54" fmla="*/ 337 w 353"/>
              <a:gd name="T55" fmla="*/ 65 h 354"/>
              <a:gd name="T56" fmla="*/ 323 w 353"/>
              <a:gd name="T57" fmla="*/ 99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53" h="354">
                <a:moveTo>
                  <a:pt x="289" y="0"/>
                </a:moveTo>
                <a:cubicBezTo>
                  <a:pt x="271" y="0"/>
                  <a:pt x="255" y="8"/>
                  <a:pt x="243" y="19"/>
                </a:cubicBezTo>
                <a:cubicBezTo>
                  <a:pt x="27" y="236"/>
                  <a:pt x="27" y="236"/>
                  <a:pt x="27" y="236"/>
                </a:cubicBezTo>
                <a:cubicBezTo>
                  <a:pt x="0" y="354"/>
                  <a:pt x="0" y="354"/>
                  <a:pt x="0" y="354"/>
                </a:cubicBezTo>
                <a:cubicBezTo>
                  <a:pt x="118" y="327"/>
                  <a:pt x="118" y="327"/>
                  <a:pt x="118" y="327"/>
                </a:cubicBezTo>
                <a:cubicBezTo>
                  <a:pt x="334" y="110"/>
                  <a:pt x="334" y="110"/>
                  <a:pt x="334" y="110"/>
                </a:cubicBezTo>
                <a:cubicBezTo>
                  <a:pt x="346" y="98"/>
                  <a:pt x="353" y="82"/>
                  <a:pt x="353" y="65"/>
                </a:cubicBezTo>
                <a:cubicBezTo>
                  <a:pt x="353" y="29"/>
                  <a:pt x="324" y="0"/>
                  <a:pt x="289" y="0"/>
                </a:cubicBezTo>
                <a:moveTo>
                  <a:pt x="104" y="312"/>
                </a:moveTo>
                <a:cubicBezTo>
                  <a:pt x="48" y="325"/>
                  <a:pt x="48" y="325"/>
                  <a:pt x="48" y="325"/>
                </a:cubicBezTo>
                <a:cubicBezTo>
                  <a:pt x="48" y="305"/>
                  <a:pt x="48" y="305"/>
                  <a:pt x="48" y="305"/>
                </a:cubicBezTo>
                <a:cubicBezTo>
                  <a:pt x="29" y="305"/>
                  <a:pt x="29" y="305"/>
                  <a:pt x="29" y="305"/>
                </a:cubicBezTo>
                <a:cubicBezTo>
                  <a:pt x="42" y="249"/>
                  <a:pt x="42" y="249"/>
                  <a:pt x="42" y="249"/>
                </a:cubicBezTo>
                <a:cubicBezTo>
                  <a:pt x="104" y="249"/>
                  <a:pt x="104" y="249"/>
                  <a:pt x="104" y="249"/>
                </a:cubicBezTo>
                <a:lnTo>
                  <a:pt x="104" y="312"/>
                </a:lnTo>
                <a:close/>
                <a:moveTo>
                  <a:pt x="120" y="301"/>
                </a:moveTo>
                <a:cubicBezTo>
                  <a:pt x="120" y="241"/>
                  <a:pt x="120" y="241"/>
                  <a:pt x="120" y="241"/>
                </a:cubicBezTo>
                <a:cubicBezTo>
                  <a:pt x="120" y="237"/>
                  <a:pt x="117" y="233"/>
                  <a:pt x="112" y="233"/>
                </a:cubicBezTo>
                <a:cubicBezTo>
                  <a:pt x="52" y="233"/>
                  <a:pt x="52" y="233"/>
                  <a:pt x="52" y="233"/>
                </a:cubicBezTo>
                <a:cubicBezTo>
                  <a:pt x="225" y="60"/>
                  <a:pt x="225" y="60"/>
                  <a:pt x="225" y="60"/>
                </a:cubicBezTo>
                <a:cubicBezTo>
                  <a:pt x="293" y="128"/>
                  <a:pt x="293" y="128"/>
                  <a:pt x="293" y="128"/>
                </a:cubicBezTo>
                <a:lnTo>
                  <a:pt x="120" y="301"/>
                </a:lnTo>
                <a:close/>
                <a:moveTo>
                  <a:pt x="323" y="99"/>
                </a:moveTo>
                <a:cubicBezTo>
                  <a:pt x="305" y="117"/>
                  <a:pt x="305" y="117"/>
                  <a:pt x="305" y="117"/>
                </a:cubicBezTo>
                <a:cubicBezTo>
                  <a:pt x="236" y="49"/>
                  <a:pt x="236" y="49"/>
                  <a:pt x="236" y="49"/>
                </a:cubicBezTo>
                <a:cubicBezTo>
                  <a:pt x="255" y="31"/>
                  <a:pt x="255" y="31"/>
                  <a:pt x="255" y="31"/>
                </a:cubicBezTo>
                <a:cubicBezTo>
                  <a:pt x="255" y="31"/>
                  <a:pt x="268" y="16"/>
                  <a:pt x="289" y="16"/>
                </a:cubicBezTo>
                <a:cubicBezTo>
                  <a:pt x="315" y="16"/>
                  <a:pt x="337" y="38"/>
                  <a:pt x="337" y="65"/>
                </a:cubicBezTo>
                <a:cubicBezTo>
                  <a:pt x="337" y="78"/>
                  <a:pt x="332" y="90"/>
                  <a:pt x="323" y="99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11" name="Freeform 10"/>
          <p:cNvSpPr>
            <a:spLocks noEditPoints="1"/>
          </p:cNvSpPr>
          <p:nvPr/>
        </p:nvSpPr>
        <p:spPr bwMode="auto">
          <a:xfrm>
            <a:off x="1693662" y="3179365"/>
            <a:ext cx="355529" cy="325575"/>
          </a:xfrm>
          <a:custGeom>
            <a:avLst/>
            <a:gdLst>
              <a:gd name="T0" fmla="*/ 353 w 353"/>
              <a:gd name="T1" fmla="*/ 109 h 322"/>
              <a:gd name="T2" fmla="*/ 225 w 353"/>
              <a:gd name="T3" fmla="*/ 0 h 322"/>
              <a:gd name="T4" fmla="*/ 107 w 353"/>
              <a:gd name="T5" fmla="*/ 66 h 322"/>
              <a:gd name="T6" fmla="*/ 126 w 353"/>
              <a:gd name="T7" fmla="*/ 65 h 322"/>
              <a:gd name="T8" fmla="*/ 225 w 353"/>
              <a:gd name="T9" fmla="*/ 17 h 322"/>
              <a:gd name="T10" fmla="*/ 337 w 353"/>
              <a:gd name="T11" fmla="*/ 109 h 322"/>
              <a:gd name="T12" fmla="*/ 303 w 353"/>
              <a:gd name="T13" fmla="*/ 175 h 322"/>
              <a:gd name="T14" fmla="*/ 298 w 353"/>
              <a:gd name="T15" fmla="*/ 191 h 322"/>
              <a:gd name="T16" fmla="*/ 305 w 353"/>
              <a:gd name="T17" fmla="*/ 215 h 322"/>
              <a:gd name="T18" fmla="*/ 272 w 353"/>
              <a:gd name="T19" fmla="*/ 202 h 322"/>
              <a:gd name="T20" fmla="*/ 268 w 353"/>
              <a:gd name="T21" fmla="*/ 218 h 322"/>
              <a:gd name="T22" fmla="*/ 329 w 353"/>
              <a:gd name="T23" fmla="*/ 241 h 322"/>
              <a:gd name="T24" fmla="*/ 314 w 353"/>
              <a:gd name="T25" fmla="*/ 187 h 322"/>
              <a:gd name="T26" fmla="*/ 353 w 353"/>
              <a:gd name="T27" fmla="*/ 109 h 322"/>
              <a:gd name="T28" fmla="*/ 128 w 353"/>
              <a:gd name="T29" fmla="*/ 81 h 322"/>
              <a:gd name="T30" fmla="*/ 0 w 353"/>
              <a:gd name="T31" fmla="*/ 189 h 322"/>
              <a:gd name="T32" fmla="*/ 39 w 353"/>
              <a:gd name="T33" fmla="*/ 267 h 322"/>
              <a:gd name="T34" fmla="*/ 24 w 353"/>
              <a:gd name="T35" fmla="*/ 322 h 322"/>
              <a:gd name="T36" fmla="*/ 96 w 353"/>
              <a:gd name="T37" fmla="*/ 294 h 322"/>
              <a:gd name="T38" fmla="*/ 128 w 353"/>
              <a:gd name="T39" fmla="*/ 298 h 322"/>
              <a:gd name="T40" fmla="*/ 257 w 353"/>
              <a:gd name="T41" fmla="*/ 189 h 322"/>
              <a:gd name="T42" fmla="*/ 128 w 353"/>
              <a:gd name="T43" fmla="*/ 81 h 322"/>
              <a:gd name="T44" fmla="*/ 128 w 353"/>
              <a:gd name="T45" fmla="*/ 281 h 322"/>
              <a:gd name="T46" fmla="*/ 99 w 353"/>
              <a:gd name="T47" fmla="*/ 278 h 322"/>
              <a:gd name="T48" fmla="*/ 96 w 353"/>
              <a:gd name="T49" fmla="*/ 278 h 322"/>
              <a:gd name="T50" fmla="*/ 90 w 353"/>
              <a:gd name="T51" fmla="*/ 279 h 322"/>
              <a:gd name="T52" fmla="*/ 48 w 353"/>
              <a:gd name="T53" fmla="*/ 295 h 322"/>
              <a:gd name="T54" fmla="*/ 55 w 353"/>
              <a:gd name="T55" fmla="*/ 272 h 322"/>
              <a:gd name="T56" fmla="*/ 50 w 353"/>
              <a:gd name="T57" fmla="*/ 255 h 322"/>
              <a:gd name="T58" fmla="*/ 16 w 353"/>
              <a:gd name="T59" fmla="*/ 189 h 322"/>
              <a:gd name="T60" fmla="*/ 128 w 353"/>
              <a:gd name="T61" fmla="*/ 97 h 322"/>
              <a:gd name="T62" fmla="*/ 241 w 353"/>
              <a:gd name="T63" fmla="*/ 189 h 322"/>
              <a:gd name="T64" fmla="*/ 128 w 353"/>
              <a:gd name="T65" fmla="*/ 281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53" h="322">
                <a:moveTo>
                  <a:pt x="353" y="109"/>
                </a:moveTo>
                <a:cubicBezTo>
                  <a:pt x="353" y="49"/>
                  <a:pt x="296" y="0"/>
                  <a:pt x="225" y="0"/>
                </a:cubicBezTo>
                <a:cubicBezTo>
                  <a:pt x="172" y="0"/>
                  <a:pt x="126" y="28"/>
                  <a:pt x="107" y="66"/>
                </a:cubicBezTo>
                <a:cubicBezTo>
                  <a:pt x="113" y="65"/>
                  <a:pt x="119" y="65"/>
                  <a:pt x="126" y="65"/>
                </a:cubicBezTo>
                <a:cubicBezTo>
                  <a:pt x="145" y="36"/>
                  <a:pt x="182" y="17"/>
                  <a:pt x="225" y="17"/>
                </a:cubicBezTo>
                <a:cubicBezTo>
                  <a:pt x="287" y="17"/>
                  <a:pt x="337" y="58"/>
                  <a:pt x="337" y="109"/>
                </a:cubicBezTo>
                <a:cubicBezTo>
                  <a:pt x="337" y="134"/>
                  <a:pt x="325" y="157"/>
                  <a:pt x="303" y="175"/>
                </a:cubicBezTo>
                <a:cubicBezTo>
                  <a:pt x="298" y="179"/>
                  <a:pt x="296" y="185"/>
                  <a:pt x="298" y="191"/>
                </a:cubicBezTo>
                <a:cubicBezTo>
                  <a:pt x="305" y="215"/>
                  <a:pt x="305" y="215"/>
                  <a:pt x="305" y="215"/>
                </a:cubicBezTo>
                <a:cubicBezTo>
                  <a:pt x="272" y="202"/>
                  <a:pt x="272" y="202"/>
                  <a:pt x="272" y="202"/>
                </a:cubicBezTo>
                <a:cubicBezTo>
                  <a:pt x="271" y="207"/>
                  <a:pt x="270" y="213"/>
                  <a:pt x="268" y="218"/>
                </a:cubicBezTo>
                <a:cubicBezTo>
                  <a:pt x="329" y="241"/>
                  <a:pt x="329" y="241"/>
                  <a:pt x="329" y="241"/>
                </a:cubicBezTo>
                <a:cubicBezTo>
                  <a:pt x="314" y="187"/>
                  <a:pt x="314" y="187"/>
                  <a:pt x="314" y="187"/>
                </a:cubicBezTo>
                <a:cubicBezTo>
                  <a:pt x="338" y="167"/>
                  <a:pt x="353" y="140"/>
                  <a:pt x="353" y="109"/>
                </a:cubicBezTo>
                <a:moveTo>
                  <a:pt x="128" y="81"/>
                </a:moveTo>
                <a:cubicBezTo>
                  <a:pt x="57" y="81"/>
                  <a:pt x="0" y="129"/>
                  <a:pt x="0" y="189"/>
                </a:cubicBezTo>
                <a:cubicBezTo>
                  <a:pt x="0" y="220"/>
                  <a:pt x="15" y="248"/>
                  <a:pt x="39" y="267"/>
                </a:cubicBezTo>
                <a:cubicBezTo>
                  <a:pt x="24" y="322"/>
                  <a:pt x="24" y="322"/>
                  <a:pt x="24" y="322"/>
                </a:cubicBezTo>
                <a:cubicBezTo>
                  <a:pt x="96" y="294"/>
                  <a:pt x="96" y="294"/>
                  <a:pt x="96" y="294"/>
                </a:cubicBezTo>
                <a:cubicBezTo>
                  <a:pt x="106" y="296"/>
                  <a:pt x="117" y="298"/>
                  <a:pt x="128" y="298"/>
                </a:cubicBezTo>
                <a:cubicBezTo>
                  <a:pt x="199" y="298"/>
                  <a:pt x="257" y="249"/>
                  <a:pt x="257" y="189"/>
                </a:cubicBezTo>
                <a:cubicBezTo>
                  <a:pt x="257" y="129"/>
                  <a:pt x="199" y="81"/>
                  <a:pt x="128" y="81"/>
                </a:cubicBezTo>
                <a:moveTo>
                  <a:pt x="128" y="281"/>
                </a:moveTo>
                <a:cubicBezTo>
                  <a:pt x="119" y="281"/>
                  <a:pt x="109" y="280"/>
                  <a:pt x="99" y="278"/>
                </a:cubicBezTo>
                <a:cubicBezTo>
                  <a:pt x="98" y="278"/>
                  <a:pt x="97" y="278"/>
                  <a:pt x="96" y="278"/>
                </a:cubicBezTo>
                <a:cubicBezTo>
                  <a:pt x="94" y="278"/>
                  <a:pt x="92" y="278"/>
                  <a:pt x="90" y="279"/>
                </a:cubicBezTo>
                <a:cubicBezTo>
                  <a:pt x="48" y="295"/>
                  <a:pt x="48" y="295"/>
                  <a:pt x="48" y="295"/>
                </a:cubicBezTo>
                <a:cubicBezTo>
                  <a:pt x="55" y="272"/>
                  <a:pt x="55" y="272"/>
                  <a:pt x="55" y="272"/>
                </a:cubicBezTo>
                <a:cubicBezTo>
                  <a:pt x="57" y="266"/>
                  <a:pt x="55" y="259"/>
                  <a:pt x="50" y="255"/>
                </a:cubicBezTo>
                <a:cubicBezTo>
                  <a:pt x="28" y="237"/>
                  <a:pt x="16" y="214"/>
                  <a:pt x="16" y="189"/>
                </a:cubicBezTo>
                <a:cubicBezTo>
                  <a:pt x="16" y="138"/>
                  <a:pt x="66" y="97"/>
                  <a:pt x="128" y="97"/>
                </a:cubicBezTo>
                <a:cubicBezTo>
                  <a:pt x="190" y="97"/>
                  <a:pt x="241" y="138"/>
                  <a:pt x="241" y="189"/>
                </a:cubicBezTo>
                <a:cubicBezTo>
                  <a:pt x="241" y="240"/>
                  <a:pt x="190" y="281"/>
                  <a:pt x="128" y="281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sp>
        <p:nvSpPr>
          <p:cNvPr id="12" name="Freeform 11"/>
          <p:cNvSpPr>
            <a:spLocks noEditPoints="1"/>
          </p:cNvSpPr>
          <p:nvPr/>
        </p:nvSpPr>
        <p:spPr bwMode="auto">
          <a:xfrm>
            <a:off x="7019925" y="3149411"/>
            <a:ext cx="355529" cy="355529"/>
          </a:xfrm>
          <a:custGeom>
            <a:avLst/>
            <a:gdLst>
              <a:gd name="T0" fmla="*/ 32 w 353"/>
              <a:gd name="T1" fmla="*/ 64 h 353"/>
              <a:gd name="T2" fmla="*/ 0 w 353"/>
              <a:gd name="T3" fmla="*/ 321 h 353"/>
              <a:gd name="T4" fmla="*/ 256 w 353"/>
              <a:gd name="T5" fmla="*/ 353 h 353"/>
              <a:gd name="T6" fmla="*/ 289 w 353"/>
              <a:gd name="T7" fmla="*/ 96 h 353"/>
              <a:gd name="T8" fmla="*/ 272 w 353"/>
              <a:gd name="T9" fmla="*/ 321 h 353"/>
              <a:gd name="T10" fmla="*/ 32 w 353"/>
              <a:gd name="T11" fmla="*/ 337 h 353"/>
              <a:gd name="T12" fmla="*/ 16 w 353"/>
              <a:gd name="T13" fmla="*/ 96 h 353"/>
              <a:gd name="T14" fmla="*/ 256 w 353"/>
              <a:gd name="T15" fmla="*/ 80 h 353"/>
              <a:gd name="T16" fmla="*/ 272 w 353"/>
              <a:gd name="T17" fmla="*/ 321 h 353"/>
              <a:gd name="T18" fmla="*/ 112 w 353"/>
              <a:gd name="T19" fmla="*/ 144 h 353"/>
              <a:gd name="T20" fmla="*/ 48 w 353"/>
              <a:gd name="T21" fmla="*/ 144 h 353"/>
              <a:gd name="T22" fmla="*/ 80 w 353"/>
              <a:gd name="T23" fmla="*/ 128 h 353"/>
              <a:gd name="T24" fmla="*/ 80 w 353"/>
              <a:gd name="T25" fmla="*/ 160 h 353"/>
              <a:gd name="T26" fmla="*/ 80 w 353"/>
              <a:gd name="T27" fmla="*/ 128 h 353"/>
              <a:gd name="T28" fmla="*/ 240 w 353"/>
              <a:gd name="T29" fmla="*/ 294 h 353"/>
              <a:gd name="T30" fmla="*/ 192 w 353"/>
              <a:gd name="T31" fmla="*/ 214 h 353"/>
              <a:gd name="T32" fmla="*/ 184 w 353"/>
              <a:gd name="T33" fmla="*/ 208 h 353"/>
              <a:gd name="T34" fmla="*/ 153 w 353"/>
              <a:gd name="T35" fmla="*/ 236 h 353"/>
              <a:gd name="T36" fmla="*/ 120 w 353"/>
              <a:gd name="T37" fmla="*/ 192 h 353"/>
              <a:gd name="T38" fmla="*/ 113 w 353"/>
              <a:gd name="T39" fmla="*/ 196 h 353"/>
              <a:gd name="T40" fmla="*/ 49 w 353"/>
              <a:gd name="T41" fmla="*/ 292 h 353"/>
              <a:gd name="T42" fmla="*/ 56 w 353"/>
              <a:gd name="T43" fmla="*/ 305 h 353"/>
              <a:gd name="T44" fmla="*/ 240 w 353"/>
              <a:gd name="T45" fmla="*/ 297 h 353"/>
              <a:gd name="T46" fmla="*/ 71 w 353"/>
              <a:gd name="T47" fmla="*/ 289 h 353"/>
              <a:gd name="T48" fmla="*/ 145 w 353"/>
              <a:gd name="T49" fmla="*/ 252 h 353"/>
              <a:gd name="T50" fmla="*/ 158 w 353"/>
              <a:gd name="T51" fmla="*/ 254 h 353"/>
              <a:gd name="T52" fmla="*/ 218 w 353"/>
              <a:gd name="T53" fmla="*/ 289 h 353"/>
              <a:gd name="T54" fmla="*/ 321 w 353"/>
              <a:gd name="T55" fmla="*/ 0 h 353"/>
              <a:gd name="T56" fmla="*/ 64 w 353"/>
              <a:gd name="T57" fmla="*/ 32 h 353"/>
              <a:gd name="T58" fmla="*/ 72 w 353"/>
              <a:gd name="T59" fmla="*/ 48 h 353"/>
              <a:gd name="T60" fmla="*/ 80 w 353"/>
              <a:gd name="T61" fmla="*/ 32 h 353"/>
              <a:gd name="T62" fmla="*/ 321 w 353"/>
              <a:gd name="T63" fmla="*/ 16 h 353"/>
              <a:gd name="T64" fmla="*/ 337 w 353"/>
              <a:gd name="T65" fmla="*/ 257 h 353"/>
              <a:gd name="T66" fmla="*/ 313 w 353"/>
              <a:gd name="T67" fmla="*/ 273 h 353"/>
              <a:gd name="T68" fmla="*/ 313 w 353"/>
              <a:gd name="T69" fmla="*/ 289 h 353"/>
              <a:gd name="T70" fmla="*/ 353 w 353"/>
              <a:gd name="T71" fmla="*/ 257 h 353"/>
              <a:gd name="T72" fmla="*/ 321 w 353"/>
              <a:gd name="T73" fmla="*/ 0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53" h="353">
                <a:moveTo>
                  <a:pt x="256" y="64"/>
                </a:moveTo>
                <a:cubicBezTo>
                  <a:pt x="32" y="64"/>
                  <a:pt x="32" y="64"/>
                  <a:pt x="32" y="64"/>
                </a:cubicBezTo>
                <a:cubicBezTo>
                  <a:pt x="14" y="64"/>
                  <a:pt x="0" y="78"/>
                  <a:pt x="0" y="96"/>
                </a:cubicBezTo>
                <a:cubicBezTo>
                  <a:pt x="0" y="321"/>
                  <a:pt x="0" y="321"/>
                  <a:pt x="0" y="321"/>
                </a:cubicBezTo>
                <a:cubicBezTo>
                  <a:pt x="0" y="339"/>
                  <a:pt x="14" y="353"/>
                  <a:pt x="32" y="353"/>
                </a:cubicBezTo>
                <a:cubicBezTo>
                  <a:pt x="256" y="353"/>
                  <a:pt x="256" y="353"/>
                  <a:pt x="256" y="353"/>
                </a:cubicBezTo>
                <a:cubicBezTo>
                  <a:pt x="274" y="353"/>
                  <a:pt x="289" y="339"/>
                  <a:pt x="289" y="321"/>
                </a:cubicBezTo>
                <a:cubicBezTo>
                  <a:pt x="289" y="96"/>
                  <a:pt x="289" y="96"/>
                  <a:pt x="289" y="96"/>
                </a:cubicBezTo>
                <a:cubicBezTo>
                  <a:pt x="289" y="78"/>
                  <a:pt x="274" y="64"/>
                  <a:pt x="256" y="64"/>
                </a:cubicBezTo>
                <a:moveTo>
                  <a:pt x="272" y="321"/>
                </a:moveTo>
                <a:cubicBezTo>
                  <a:pt x="272" y="330"/>
                  <a:pt x="265" y="337"/>
                  <a:pt x="256" y="337"/>
                </a:cubicBezTo>
                <a:cubicBezTo>
                  <a:pt x="32" y="337"/>
                  <a:pt x="32" y="337"/>
                  <a:pt x="32" y="337"/>
                </a:cubicBezTo>
                <a:cubicBezTo>
                  <a:pt x="23" y="337"/>
                  <a:pt x="16" y="330"/>
                  <a:pt x="16" y="321"/>
                </a:cubicBezTo>
                <a:cubicBezTo>
                  <a:pt x="16" y="96"/>
                  <a:pt x="16" y="96"/>
                  <a:pt x="16" y="96"/>
                </a:cubicBezTo>
                <a:cubicBezTo>
                  <a:pt x="16" y="87"/>
                  <a:pt x="23" y="80"/>
                  <a:pt x="32" y="80"/>
                </a:cubicBezTo>
                <a:cubicBezTo>
                  <a:pt x="256" y="80"/>
                  <a:pt x="256" y="80"/>
                  <a:pt x="256" y="80"/>
                </a:cubicBezTo>
                <a:cubicBezTo>
                  <a:pt x="265" y="80"/>
                  <a:pt x="272" y="87"/>
                  <a:pt x="272" y="96"/>
                </a:cubicBezTo>
                <a:lnTo>
                  <a:pt x="272" y="321"/>
                </a:lnTo>
                <a:close/>
                <a:moveTo>
                  <a:pt x="80" y="176"/>
                </a:moveTo>
                <a:cubicBezTo>
                  <a:pt x="98" y="176"/>
                  <a:pt x="112" y="162"/>
                  <a:pt x="112" y="144"/>
                </a:cubicBezTo>
                <a:cubicBezTo>
                  <a:pt x="112" y="127"/>
                  <a:pt x="98" y="112"/>
                  <a:pt x="80" y="112"/>
                </a:cubicBezTo>
                <a:cubicBezTo>
                  <a:pt x="62" y="112"/>
                  <a:pt x="48" y="127"/>
                  <a:pt x="48" y="144"/>
                </a:cubicBezTo>
                <a:cubicBezTo>
                  <a:pt x="48" y="162"/>
                  <a:pt x="62" y="176"/>
                  <a:pt x="80" y="176"/>
                </a:cubicBezTo>
                <a:moveTo>
                  <a:pt x="80" y="128"/>
                </a:moveTo>
                <a:cubicBezTo>
                  <a:pt x="89" y="128"/>
                  <a:pt x="96" y="135"/>
                  <a:pt x="96" y="144"/>
                </a:cubicBezTo>
                <a:cubicBezTo>
                  <a:pt x="96" y="153"/>
                  <a:pt x="89" y="160"/>
                  <a:pt x="80" y="160"/>
                </a:cubicBezTo>
                <a:cubicBezTo>
                  <a:pt x="71" y="160"/>
                  <a:pt x="64" y="153"/>
                  <a:pt x="64" y="144"/>
                </a:cubicBezTo>
                <a:cubicBezTo>
                  <a:pt x="64" y="135"/>
                  <a:pt x="71" y="128"/>
                  <a:pt x="80" y="128"/>
                </a:cubicBezTo>
                <a:moveTo>
                  <a:pt x="240" y="294"/>
                </a:moveTo>
                <a:cubicBezTo>
                  <a:pt x="240" y="294"/>
                  <a:pt x="240" y="294"/>
                  <a:pt x="240" y="294"/>
                </a:cubicBezTo>
                <a:cubicBezTo>
                  <a:pt x="240" y="294"/>
                  <a:pt x="240" y="293"/>
                  <a:pt x="239" y="293"/>
                </a:cubicBezTo>
                <a:cubicBezTo>
                  <a:pt x="192" y="214"/>
                  <a:pt x="192" y="214"/>
                  <a:pt x="192" y="214"/>
                </a:cubicBezTo>
                <a:cubicBezTo>
                  <a:pt x="192" y="214"/>
                  <a:pt x="192" y="214"/>
                  <a:pt x="192" y="214"/>
                </a:cubicBezTo>
                <a:cubicBezTo>
                  <a:pt x="190" y="211"/>
                  <a:pt x="188" y="208"/>
                  <a:pt x="184" y="208"/>
                </a:cubicBezTo>
                <a:cubicBezTo>
                  <a:pt x="182" y="208"/>
                  <a:pt x="180" y="209"/>
                  <a:pt x="179" y="211"/>
                </a:cubicBezTo>
                <a:cubicBezTo>
                  <a:pt x="153" y="236"/>
                  <a:pt x="153" y="236"/>
                  <a:pt x="153" y="236"/>
                </a:cubicBezTo>
                <a:cubicBezTo>
                  <a:pt x="127" y="197"/>
                  <a:pt x="127" y="197"/>
                  <a:pt x="127" y="197"/>
                </a:cubicBezTo>
                <a:cubicBezTo>
                  <a:pt x="126" y="194"/>
                  <a:pt x="123" y="192"/>
                  <a:pt x="120" y="192"/>
                </a:cubicBezTo>
                <a:cubicBezTo>
                  <a:pt x="117" y="192"/>
                  <a:pt x="115" y="194"/>
                  <a:pt x="113" y="196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49" y="292"/>
                  <a:pt x="49" y="292"/>
                  <a:pt x="49" y="292"/>
                </a:cubicBezTo>
                <a:cubicBezTo>
                  <a:pt x="49" y="292"/>
                  <a:pt x="49" y="292"/>
                  <a:pt x="49" y="292"/>
                </a:cubicBezTo>
                <a:cubicBezTo>
                  <a:pt x="48" y="294"/>
                  <a:pt x="48" y="295"/>
                  <a:pt x="48" y="297"/>
                </a:cubicBezTo>
                <a:cubicBezTo>
                  <a:pt x="48" y="301"/>
                  <a:pt x="51" y="305"/>
                  <a:pt x="56" y="305"/>
                </a:cubicBezTo>
                <a:cubicBezTo>
                  <a:pt x="232" y="305"/>
                  <a:pt x="232" y="305"/>
                  <a:pt x="232" y="305"/>
                </a:cubicBezTo>
                <a:cubicBezTo>
                  <a:pt x="237" y="305"/>
                  <a:pt x="240" y="301"/>
                  <a:pt x="240" y="297"/>
                </a:cubicBezTo>
                <a:cubicBezTo>
                  <a:pt x="240" y="296"/>
                  <a:pt x="240" y="295"/>
                  <a:pt x="240" y="294"/>
                </a:cubicBezTo>
                <a:close/>
                <a:moveTo>
                  <a:pt x="71" y="289"/>
                </a:moveTo>
                <a:cubicBezTo>
                  <a:pt x="120" y="215"/>
                  <a:pt x="120" y="215"/>
                  <a:pt x="120" y="215"/>
                </a:cubicBezTo>
                <a:cubicBezTo>
                  <a:pt x="145" y="252"/>
                  <a:pt x="145" y="252"/>
                  <a:pt x="145" y="252"/>
                </a:cubicBezTo>
                <a:cubicBezTo>
                  <a:pt x="146" y="255"/>
                  <a:pt x="149" y="257"/>
                  <a:pt x="152" y="257"/>
                </a:cubicBezTo>
                <a:cubicBezTo>
                  <a:pt x="154" y="257"/>
                  <a:pt x="156" y="256"/>
                  <a:pt x="158" y="254"/>
                </a:cubicBezTo>
                <a:cubicBezTo>
                  <a:pt x="183" y="229"/>
                  <a:pt x="183" y="229"/>
                  <a:pt x="183" y="229"/>
                </a:cubicBezTo>
                <a:cubicBezTo>
                  <a:pt x="218" y="289"/>
                  <a:pt x="218" y="289"/>
                  <a:pt x="218" y="289"/>
                </a:cubicBezTo>
                <a:lnTo>
                  <a:pt x="71" y="289"/>
                </a:lnTo>
                <a:close/>
                <a:moveTo>
                  <a:pt x="321" y="0"/>
                </a:moveTo>
                <a:cubicBezTo>
                  <a:pt x="96" y="0"/>
                  <a:pt x="96" y="0"/>
                  <a:pt x="96" y="0"/>
                </a:cubicBezTo>
                <a:cubicBezTo>
                  <a:pt x="78" y="0"/>
                  <a:pt x="64" y="14"/>
                  <a:pt x="64" y="32"/>
                </a:cubicBezTo>
                <a:cubicBezTo>
                  <a:pt x="64" y="40"/>
                  <a:pt x="64" y="40"/>
                  <a:pt x="64" y="40"/>
                </a:cubicBezTo>
                <a:cubicBezTo>
                  <a:pt x="64" y="44"/>
                  <a:pt x="67" y="48"/>
                  <a:pt x="72" y="48"/>
                </a:cubicBezTo>
                <a:cubicBezTo>
                  <a:pt x="76" y="48"/>
                  <a:pt x="80" y="44"/>
                  <a:pt x="80" y="40"/>
                </a:cubicBezTo>
                <a:cubicBezTo>
                  <a:pt x="80" y="32"/>
                  <a:pt x="80" y="32"/>
                  <a:pt x="80" y="32"/>
                </a:cubicBezTo>
                <a:cubicBezTo>
                  <a:pt x="80" y="23"/>
                  <a:pt x="87" y="16"/>
                  <a:pt x="96" y="16"/>
                </a:cubicBezTo>
                <a:cubicBezTo>
                  <a:pt x="321" y="16"/>
                  <a:pt x="321" y="16"/>
                  <a:pt x="321" y="16"/>
                </a:cubicBezTo>
                <a:cubicBezTo>
                  <a:pt x="330" y="16"/>
                  <a:pt x="337" y="23"/>
                  <a:pt x="337" y="32"/>
                </a:cubicBezTo>
                <a:cubicBezTo>
                  <a:pt x="337" y="257"/>
                  <a:pt x="337" y="257"/>
                  <a:pt x="337" y="257"/>
                </a:cubicBezTo>
                <a:cubicBezTo>
                  <a:pt x="337" y="266"/>
                  <a:pt x="330" y="273"/>
                  <a:pt x="321" y="273"/>
                </a:cubicBezTo>
                <a:cubicBezTo>
                  <a:pt x="313" y="273"/>
                  <a:pt x="313" y="273"/>
                  <a:pt x="313" y="273"/>
                </a:cubicBezTo>
                <a:cubicBezTo>
                  <a:pt x="308" y="273"/>
                  <a:pt x="305" y="276"/>
                  <a:pt x="305" y="281"/>
                </a:cubicBezTo>
                <a:cubicBezTo>
                  <a:pt x="305" y="285"/>
                  <a:pt x="308" y="289"/>
                  <a:pt x="313" y="289"/>
                </a:cubicBezTo>
                <a:cubicBezTo>
                  <a:pt x="321" y="289"/>
                  <a:pt x="321" y="289"/>
                  <a:pt x="321" y="289"/>
                </a:cubicBezTo>
                <a:cubicBezTo>
                  <a:pt x="338" y="289"/>
                  <a:pt x="353" y="274"/>
                  <a:pt x="353" y="257"/>
                </a:cubicBezTo>
                <a:cubicBezTo>
                  <a:pt x="353" y="32"/>
                  <a:pt x="353" y="32"/>
                  <a:pt x="353" y="32"/>
                </a:cubicBezTo>
                <a:cubicBezTo>
                  <a:pt x="353" y="14"/>
                  <a:pt x="338" y="0"/>
                  <a:pt x="321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/>
          </a:p>
        </p:txBody>
      </p:sp>
      <p:grpSp>
        <p:nvGrpSpPr>
          <p:cNvPr id="14" name="Group 13"/>
          <p:cNvGrpSpPr/>
          <p:nvPr/>
        </p:nvGrpSpPr>
        <p:grpSpPr>
          <a:xfrm>
            <a:off x="3585541" y="2063907"/>
            <a:ext cx="1972920" cy="508722"/>
            <a:chOff x="3585541" y="2063907"/>
            <a:chExt cx="1972920" cy="508722"/>
          </a:xfrm>
        </p:grpSpPr>
        <p:sp>
          <p:nvSpPr>
            <p:cNvPr id="15" name="TextBox 14"/>
            <p:cNvSpPr txBox="1"/>
            <p:nvPr/>
          </p:nvSpPr>
          <p:spPr>
            <a:xfrm>
              <a:off x="3585541" y="2063907"/>
              <a:ext cx="197292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b="1" cap="all" spc="20" dirty="0">
                  <a:solidFill>
                    <a:schemeClr val="accent1"/>
                  </a:solidFill>
                  <a:latin typeface="Lato" panose="020F05020202040302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Documents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85541" y="2272547"/>
              <a:ext cx="1972920" cy="3000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50" dirty="0">
                  <a:solidFill>
                    <a:schemeClr val="accent4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This paragraph actually is a good place for title description. </a:t>
              </a:r>
              <a:endParaRPr lang="en-US" sz="750" spc="19" dirty="0">
                <a:solidFill>
                  <a:schemeClr val="accent4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211230" y="2063907"/>
            <a:ext cx="1972920" cy="508722"/>
            <a:chOff x="6211230" y="2063907"/>
            <a:chExt cx="1972920" cy="508722"/>
          </a:xfrm>
        </p:grpSpPr>
        <p:sp>
          <p:nvSpPr>
            <p:cNvPr id="17" name="TextBox 16"/>
            <p:cNvSpPr txBox="1"/>
            <p:nvPr/>
          </p:nvSpPr>
          <p:spPr>
            <a:xfrm>
              <a:off x="6211230" y="2063907"/>
              <a:ext cx="197292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b="1" cap="all" spc="20" dirty="0">
                  <a:solidFill>
                    <a:schemeClr val="accent1"/>
                  </a:solidFill>
                  <a:latin typeface="Lato" panose="020F05020202040302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Web development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11230" y="2272547"/>
              <a:ext cx="1972920" cy="3000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50" dirty="0">
                  <a:solidFill>
                    <a:schemeClr val="accent4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This paragraph actually is a good place for title description. </a:t>
              </a:r>
              <a:endParaRPr lang="en-US" sz="750" spc="19" dirty="0">
                <a:solidFill>
                  <a:schemeClr val="accent4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84967" y="3615253"/>
            <a:ext cx="1972920" cy="512439"/>
            <a:chOff x="884967" y="3615253"/>
            <a:chExt cx="1972920" cy="512439"/>
          </a:xfrm>
        </p:grpSpPr>
        <p:sp>
          <p:nvSpPr>
            <p:cNvPr id="19" name="TextBox 18"/>
            <p:cNvSpPr txBox="1"/>
            <p:nvPr/>
          </p:nvSpPr>
          <p:spPr>
            <a:xfrm>
              <a:off x="884967" y="3615253"/>
              <a:ext cx="197292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b="1" cap="all" spc="20" dirty="0">
                  <a:solidFill>
                    <a:schemeClr val="accent1"/>
                  </a:solidFill>
                  <a:latin typeface="Lato" panose="020F05020202040302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Social media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84967" y="3827610"/>
              <a:ext cx="1972920" cy="3000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50" dirty="0">
                  <a:solidFill>
                    <a:schemeClr val="accent4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This paragraph actually is a good place for title description. </a:t>
              </a:r>
              <a:endParaRPr lang="en-US" sz="750" spc="19" dirty="0">
                <a:solidFill>
                  <a:schemeClr val="accent4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585541" y="3615253"/>
            <a:ext cx="1972920" cy="512439"/>
            <a:chOff x="3585541" y="3615253"/>
            <a:chExt cx="1972920" cy="512439"/>
          </a:xfrm>
        </p:grpSpPr>
        <p:sp>
          <p:nvSpPr>
            <p:cNvPr id="21" name="TextBox 20"/>
            <p:cNvSpPr txBox="1"/>
            <p:nvPr/>
          </p:nvSpPr>
          <p:spPr>
            <a:xfrm>
              <a:off x="3585541" y="3615253"/>
              <a:ext cx="197292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b="1" cap="all" spc="20" dirty="0">
                  <a:solidFill>
                    <a:schemeClr val="accent1"/>
                  </a:solidFill>
                  <a:latin typeface="Lato" panose="020F05020202040302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Content writing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85541" y="3827610"/>
              <a:ext cx="1972920" cy="3000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50" dirty="0">
                  <a:solidFill>
                    <a:schemeClr val="accent4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This paragraph actually is a good place for title description. </a:t>
              </a:r>
              <a:endParaRPr lang="en-US" sz="750" spc="19" dirty="0">
                <a:solidFill>
                  <a:schemeClr val="accent4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211230" y="3615253"/>
            <a:ext cx="1972920" cy="512439"/>
            <a:chOff x="6211230" y="3615253"/>
            <a:chExt cx="1972920" cy="512439"/>
          </a:xfrm>
        </p:grpSpPr>
        <p:sp>
          <p:nvSpPr>
            <p:cNvPr id="23" name="TextBox 22"/>
            <p:cNvSpPr txBox="1"/>
            <p:nvPr/>
          </p:nvSpPr>
          <p:spPr>
            <a:xfrm>
              <a:off x="6211230" y="3615253"/>
              <a:ext cx="197292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b="1" cap="all" spc="20" dirty="0">
                  <a:solidFill>
                    <a:schemeClr val="accent1"/>
                  </a:solidFill>
                  <a:latin typeface="Lato" panose="020F05020202040302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Photography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211230" y="3827610"/>
              <a:ext cx="1972920" cy="3000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50" dirty="0">
                  <a:solidFill>
                    <a:schemeClr val="accent4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This paragraph actually is a good place for title description. </a:t>
              </a:r>
              <a:endParaRPr lang="en-US" sz="750" spc="19" dirty="0">
                <a:solidFill>
                  <a:schemeClr val="accent4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84967" y="2063907"/>
            <a:ext cx="1972920" cy="508722"/>
            <a:chOff x="884967" y="2063907"/>
            <a:chExt cx="1972920" cy="508722"/>
          </a:xfrm>
        </p:grpSpPr>
        <p:sp>
          <p:nvSpPr>
            <p:cNvPr id="28" name="TextBox 27"/>
            <p:cNvSpPr txBox="1"/>
            <p:nvPr/>
          </p:nvSpPr>
          <p:spPr>
            <a:xfrm>
              <a:off x="884967" y="2063907"/>
              <a:ext cx="197292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b="1" cap="all" spc="20" dirty="0">
                  <a:solidFill>
                    <a:schemeClr val="accent1"/>
                  </a:solidFill>
                  <a:latin typeface="Lato" panose="020F05020202040302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Web security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84967" y="2272547"/>
              <a:ext cx="1972920" cy="3000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50" dirty="0">
                  <a:solidFill>
                    <a:schemeClr val="accent4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This paragraph actually is a good place for title description. </a:t>
              </a:r>
              <a:endParaRPr lang="en-US" sz="750" spc="19" dirty="0">
                <a:solidFill>
                  <a:schemeClr val="accent4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158751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 dirty="0">
                <a:solidFill>
                  <a:schemeClr val="accent2"/>
                </a:solidFill>
              </a:rPr>
              <a:t>We Do?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Insert some short and brief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explanatory text about title here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5653082" y="3645849"/>
            <a:ext cx="2894018" cy="511285"/>
            <a:chOff x="5653082" y="3645849"/>
            <a:chExt cx="2894018" cy="511285"/>
          </a:xfrm>
        </p:grpSpPr>
        <p:sp>
          <p:nvSpPr>
            <p:cNvPr id="11" name="TextBox 10"/>
            <p:cNvSpPr txBox="1"/>
            <p:nvPr/>
          </p:nvSpPr>
          <p:spPr>
            <a:xfrm>
              <a:off x="5653082" y="3855192"/>
              <a:ext cx="2894018" cy="301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Insert some brief and narrow data, information, analysis and data about the main title here</a:t>
              </a:r>
            </a:p>
          </p:txBody>
        </p:sp>
        <p:sp>
          <p:nvSpPr>
            <p:cNvPr id="12" name="Title 2"/>
            <p:cNvSpPr txBox="1">
              <a:spLocks/>
            </p:cNvSpPr>
            <p:nvPr/>
          </p:nvSpPr>
          <p:spPr>
            <a:xfrm>
              <a:off x="5653082" y="3645849"/>
              <a:ext cx="2894018" cy="153888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 algn="ctr" defTabSz="18288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6000" b="1" kern="1200" cap="none" spc="-1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/>
              <a:r>
                <a:rPr lang="en-US" sz="1000" cap="all" spc="20" dirty="0">
                  <a:solidFill>
                    <a:schemeClr val="accent1"/>
                  </a:solidFill>
                  <a:latin typeface="Lato" panose="020F0502020204030203" pitchFamily="34" charset="0"/>
                </a:rPr>
                <a:t>Consultation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353986" y="3645849"/>
            <a:ext cx="2894018" cy="511285"/>
            <a:chOff x="1353986" y="3645849"/>
            <a:chExt cx="2894018" cy="511285"/>
          </a:xfrm>
        </p:grpSpPr>
        <p:sp>
          <p:nvSpPr>
            <p:cNvPr id="20" name="TextBox 19"/>
            <p:cNvSpPr txBox="1"/>
            <p:nvPr/>
          </p:nvSpPr>
          <p:spPr>
            <a:xfrm>
              <a:off x="1353986" y="3855192"/>
              <a:ext cx="2894018" cy="301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Insert some brief and narrow data, information, analysis and data about the main title here</a:t>
              </a:r>
            </a:p>
          </p:txBody>
        </p:sp>
        <p:sp>
          <p:nvSpPr>
            <p:cNvPr id="21" name="Title 2"/>
            <p:cNvSpPr txBox="1">
              <a:spLocks/>
            </p:cNvSpPr>
            <p:nvPr/>
          </p:nvSpPr>
          <p:spPr>
            <a:xfrm>
              <a:off x="1353986" y="3645849"/>
              <a:ext cx="2894018" cy="153888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 algn="ctr" defTabSz="18288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6000" b="1" kern="1200" cap="none" spc="-1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/>
              <a:r>
                <a:rPr lang="en-US" sz="1000" cap="all" spc="20" dirty="0">
                  <a:solidFill>
                    <a:schemeClr val="accent1"/>
                  </a:solidFill>
                  <a:latin typeface="Lato" panose="020F0502020204030203" pitchFamily="34" charset="0"/>
                </a:rPr>
                <a:t>Digital Printing 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93725" y="3645849"/>
            <a:ext cx="594727" cy="594725"/>
            <a:chOff x="593725" y="3645849"/>
            <a:chExt cx="594727" cy="594725"/>
          </a:xfrm>
        </p:grpSpPr>
        <p:sp>
          <p:nvSpPr>
            <p:cNvPr id="19" name="Oval 18"/>
            <p:cNvSpPr/>
            <p:nvPr/>
          </p:nvSpPr>
          <p:spPr>
            <a:xfrm>
              <a:off x="593725" y="3645849"/>
              <a:ext cx="594727" cy="5947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724390" y="3816159"/>
              <a:ext cx="333396" cy="254106"/>
              <a:chOff x="7980364" y="1682751"/>
              <a:chExt cx="554038" cy="422275"/>
            </a:xfrm>
            <a:solidFill>
              <a:schemeClr val="bg1"/>
            </a:solidFill>
          </p:grpSpPr>
          <p:sp>
            <p:nvSpPr>
              <p:cNvPr id="23" name="Freeform 130"/>
              <p:cNvSpPr>
                <a:spLocks noEditPoints="1"/>
              </p:cNvSpPr>
              <p:nvPr/>
            </p:nvSpPr>
            <p:spPr bwMode="auto">
              <a:xfrm>
                <a:off x="7980364" y="1682751"/>
                <a:ext cx="554038" cy="357188"/>
              </a:xfrm>
              <a:custGeom>
                <a:avLst/>
                <a:gdLst>
                  <a:gd name="T0" fmla="*/ 533 w 556"/>
                  <a:gd name="T1" fmla="*/ 131 h 359"/>
                  <a:gd name="T2" fmla="*/ 503 w 556"/>
                  <a:gd name="T3" fmla="*/ 131 h 359"/>
                  <a:gd name="T4" fmla="*/ 503 w 556"/>
                  <a:gd name="T5" fmla="*/ 88 h 359"/>
                  <a:gd name="T6" fmla="*/ 481 w 556"/>
                  <a:gd name="T7" fmla="*/ 65 h 359"/>
                  <a:gd name="T8" fmla="*/ 455 w 556"/>
                  <a:gd name="T9" fmla="*/ 65 h 359"/>
                  <a:gd name="T10" fmla="*/ 445 w 556"/>
                  <a:gd name="T11" fmla="*/ 75 h 359"/>
                  <a:gd name="T12" fmla="*/ 455 w 556"/>
                  <a:gd name="T13" fmla="*/ 84 h 359"/>
                  <a:gd name="T14" fmla="*/ 481 w 556"/>
                  <a:gd name="T15" fmla="*/ 84 h 359"/>
                  <a:gd name="T16" fmla="*/ 485 w 556"/>
                  <a:gd name="T17" fmla="*/ 88 h 359"/>
                  <a:gd name="T18" fmla="*/ 485 w 556"/>
                  <a:gd name="T19" fmla="*/ 131 h 359"/>
                  <a:gd name="T20" fmla="*/ 438 w 556"/>
                  <a:gd name="T21" fmla="*/ 131 h 359"/>
                  <a:gd name="T22" fmla="*/ 438 w 556"/>
                  <a:gd name="T23" fmla="*/ 9 h 359"/>
                  <a:gd name="T24" fmla="*/ 428 w 556"/>
                  <a:gd name="T25" fmla="*/ 0 h 359"/>
                  <a:gd name="T26" fmla="*/ 127 w 556"/>
                  <a:gd name="T27" fmla="*/ 0 h 359"/>
                  <a:gd name="T28" fmla="*/ 118 w 556"/>
                  <a:gd name="T29" fmla="*/ 9 h 359"/>
                  <a:gd name="T30" fmla="*/ 118 w 556"/>
                  <a:gd name="T31" fmla="*/ 131 h 359"/>
                  <a:gd name="T32" fmla="*/ 71 w 556"/>
                  <a:gd name="T33" fmla="*/ 131 h 359"/>
                  <a:gd name="T34" fmla="*/ 71 w 556"/>
                  <a:gd name="T35" fmla="*/ 88 h 359"/>
                  <a:gd name="T36" fmla="*/ 75 w 556"/>
                  <a:gd name="T37" fmla="*/ 84 h 359"/>
                  <a:gd name="T38" fmla="*/ 101 w 556"/>
                  <a:gd name="T39" fmla="*/ 84 h 359"/>
                  <a:gd name="T40" fmla="*/ 110 w 556"/>
                  <a:gd name="T41" fmla="*/ 75 h 359"/>
                  <a:gd name="T42" fmla="*/ 101 w 556"/>
                  <a:gd name="T43" fmla="*/ 65 h 359"/>
                  <a:gd name="T44" fmla="*/ 75 w 556"/>
                  <a:gd name="T45" fmla="*/ 65 h 359"/>
                  <a:gd name="T46" fmla="*/ 52 w 556"/>
                  <a:gd name="T47" fmla="*/ 88 h 359"/>
                  <a:gd name="T48" fmla="*/ 52 w 556"/>
                  <a:gd name="T49" fmla="*/ 131 h 359"/>
                  <a:gd name="T50" fmla="*/ 22 w 556"/>
                  <a:gd name="T51" fmla="*/ 131 h 359"/>
                  <a:gd name="T52" fmla="*/ 0 w 556"/>
                  <a:gd name="T53" fmla="*/ 153 h 359"/>
                  <a:gd name="T54" fmla="*/ 0 w 556"/>
                  <a:gd name="T55" fmla="*/ 337 h 359"/>
                  <a:gd name="T56" fmla="*/ 22 w 556"/>
                  <a:gd name="T57" fmla="*/ 359 h 359"/>
                  <a:gd name="T58" fmla="*/ 101 w 556"/>
                  <a:gd name="T59" fmla="*/ 359 h 359"/>
                  <a:gd name="T60" fmla="*/ 110 w 556"/>
                  <a:gd name="T61" fmla="*/ 350 h 359"/>
                  <a:gd name="T62" fmla="*/ 101 w 556"/>
                  <a:gd name="T63" fmla="*/ 341 h 359"/>
                  <a:gd name="T64" fmla="*/ 22 w 556"/>
                  <a:gd name="T65" fmla="*/ 341 h 359"/>
                  <a:gd name="T66" fmla="*/ 19 w 556"/>
                  <a:gd name="T67" fmla="*/ 337 h 359"/>
                  <a:gd name="T68" fmla="*/ 19 w 556"/>
                  <a:gd name="T69" fmla="*/ 294 h 359"/>
                  <a:gd name="T70" fmla="*/ 537 w 556"/>
                  <a:gd name="T71" fmla="*/ 294 h 359"/>
                  <a:gd name="T72" fmla="*/ 537 w 556"/>
                  <a:gd name="T73" fmla="*/ 337 h 359"/>
                  <a:gd name="T74" fmla="*/ 533 w 556"/>
                  <a:gd name="T75" fmla="*/ 341 h 359"/>
                  <a:gd name="T76" fmla="*/ 455 w 556"/>
                  <a:gd name="T77" fmla="*/ 341 h 359"/>
                  <a:gd name="T78" fmla="*/ 445 w 556"/>
                  <a:gd name="T79" fmla="*/ 350 h 359"/>
                  <a:gd name="T80" fmla="*/ 455 w 556"/>
                  <a:gd name="T81" fmla="*/ 359 h 359"/>
                  <a:gd name="T82" fmla="*/ 533 w 556"/>
                  <a:gd name="T83" fmla="*/ 359 h 359"/>
                  <a:gd name="T84" fmla="*/ 556 w 556"/>
                  <a:gd name="T85" fmla="*/ 337 h 359"/>
                  <a:gd name="T86" fmla="*/ 556 w 556"/>
                  <a:gd name="T87" fmla="*/ 153 h 359"/>
                  <a:gd name="T88" fmla="*/ 533 w 556"/>
                  <a:gd name="T89" fmla="*/ 131 h 359"/>
                  <a:gd name="T90" fmla="*/ 136 w 556"/>
                  <a:gd name="T91" fmla="*/ 19 h 359"/>
                  <a:gd name="T92" fmla="*/ 419 w 556"/>
                  <a:gd name="T93" fmla="*/ 19 h 359"/>
                  <a:gd name="T94" fmla="*/ 419 w 556"/>
                  <a:gd name="T95" fmla="*/ 131 h 359"/>
                  <a:gd name="T96" fmla="*/ 136 w 556"/>
                  <a:gd name="T97" fmla="*/ 131 h 359"/>
                  <a:gd name="T98" fmla="*/ 136 w 556"/>
                  <a:gd name="T99" fmla="*/ 19 h 359"/>
                  <a:gd name="T100" fmla="*/ 19 w 556"/>
                  <a:gd name="T101" fmla="*/ 275 h 359"/>
                  <a:gd name="T102" fmla="*/ 19 w 556"/>
                  <a:gd name="T103" fmla="*/ 153 h 359"/>
                  <a:gd name="T104" fmla="*/ 22 w 556"/>
                  <a:gd name="T105" fmla="*/ 150 h 359"/>
                  <a:gd name="T106" fmla="*/ 533 w 556"/>
                  <a:gd name="T107" fmla="*/ 150 h 359"/>
                  <a:gd name="T108" fmla="*/ 537 w 556"/>
                  <a:gd name="T109" fmla="*/ 153 h 359"/>
                  <a:gd name="T110" fmla="*/ 537 w 556"/>
                  <a:gd name="T111" fmla="*/ 275 h 359"/>
                  <a:gd name="T112" fmla="*/ 19 w 556"/>
                  <a:gd name="T113" fmla="*/ 275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56" h="359">
                    <a:moveTo>
                      <a:pt x="533" y="131"/>
                    </a:moveTo>
                    <a:cubicBezTo>
                      <a:pt x="503" y="131"/>
                      <a:pt x="503" y="131"/>
                      <a:pt x="503" y="131"/>
                    </a:cubicBezTo>
                    <a:cubicBezTo>
                      <a:pt x="503" y="88"/>
                      <a:pt x="503" y="88"/>
                      <a:pt x="503" y="88"/>
                    </a:cubicBezTo>
                    <a:cubicBezTo>
                      <a:pt x="503" y="76"/>
                      <a:pt x="493" y="65"/>
                      <a:pt x="481" y="65"/>
                    </a:cubicBezTo>
                    <a:cubicBezTo>
                      <a:pt x="455" y="65"/>
                      <a:pt x="455" y="65"/>
                      <a:pt x="455" y="65"/>
                    </a:cubicBezTo>
                    <a:cubicBezTo>
                      <a:pt x="449" y="65"/>
                      <a:pt x="445" y="70"/>
                      <a:pt x="445" y="75"/>
                    </a:cubicBezTo>
                    <a:cubicBezTo>
                      <a:pt x="445" y="80"/>
                      <a:pt x="449" y="84"/>
                      <a:pt x="455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3" y="84"/>
                      <a:pt x="485" y="86"/>
                      <a:pt x="485" y="88"/>
                    </a:cubicBezTo>
                    <a:cubicBezTo>
                      <a:pt x="485" y="131"/>
                      <a:pt x="485" y="131"/>
                      <a:pt x="485" y="131"/>
                    </a:cubicBezTo>
                    <a:cubicBezTo>
                      <a:pt x="438" y="131"/>
                      <a:pt x="438" y="131"/>
                      <a:pt x="438" y="131"/>
                    </a:cubicBezTo>
                    <a:cubicBezTo>
                      <a:pt x="438" y="9"/>
                      <a:pt x="438" y="9"/>
                      <a:pt x="438" y="9"/>
                    </a:cubicBezTo>
                    <a:cubicBezTo>
                      <a:pt x="438" y="4"/>
                      <a:pt x="434" y="0"/>
                      <a:pt x="428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2" y="0"/>
                      <a:pt x="118" y="4"/>
                      <a:pt x="118" y="9"/>
                    </a:cubicBezTo>
                    <a:cubicBezTo>
                      <a:pt x="118" y="131"/>
                      <a:pt x="118" y="131"/>
                      <a:pt x="118" y="131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88"/>
                      <a:pt x="71" y="88"/>
                      <a:pt x="71" y="88"/>
                    </a:cubicBezTo>
                    <a:cubicBezTo>
                      <a:pt x="71" y="86"/>
                      <a:pt x="73" y="84"/>
                      <a:pt x="75" y="84"/>
                    </a:cubicBezTo>
                    <a:cubicBezTo>
                      <a:pt x="101" y="84"/>
                      <a:pt x="101" y="84"/>
                      <a:pt x="101" y="84"/>
                    </a:cubicBezTo>
                    <a:cubicBezTo>
                      <a:pt x="106" y="84"/>
                      <a:pt x="110" y="80"/>
                      <a:pt x="110" y="75"/>
                    </a:cubicBezTo>
                    <a:cubicBezTo>
                      <a:pt x="110" y="70"/>
                      <a:pt x="106" y="65"/>
                      <a:pt x="101" y="65"/>
                    </a:cubicBezTo>
                    <a:cubicBezTo>
                      <a:pt x="75" y="65"/>
                      <a:pt x="75" y="65"/>
                      <a:pt x="75" y="65"/>
                    </a:cubicBezTo>
                    <a:cubicBezTo>
                      <a:pt x="62" y="65"/>
                      <a:pt x="52" y="76"/>
                      <a:pt x="52" y="88"/>
                    </a:cubicBezTo>
                    <a:cubicBezTo>
                      <a:pt x="52" y="131"/>
                      <a:pt x="52" y="131"/>
                      <a:pt x="52" y="131"/>
                    </a:cubicBezTo>
                    <a:cubicBezTo>
                      <a:pt x="22" y="131"/>
                      <a:pt x="22" y="131"/>
                      <a:pt x="22" y="131"/>
                    </a:cubicBezTo>
                    <a:cubicBezTo>
                      <a:pt x="10" y="131"/>
                      <a:pt x="0" y="141"/>
                      <a:pt x="0" y="153"/>
                    </a:cubicBezTo>
                    <a:cubicBezTo>
                      <a:pt x="0" y="337"/>
                      <a:pt x="0" y="337"/>
                      <a:pt x="0" y="337"/>
                    </a:cubicBezTo>
                    <a:cubicBezTo>
                      <a:pt x="0" y="349"/>
                      <a:pt x="10" y="359"/>
                      <a:pt x="22" y="359"/>
                    </a:cubicBezTo>
                    <a:cubicBezTo>
                      <a:pt x="101" y="359"/>
                      <a:pt x="101" y="359"/>
                      <a:pt x="101" y="359"/>
                    </a:cubicBezTo>
                    <a:cubicBezTo>
                      <a:pt x="106" y="359"/>
                      <a:pt x="110" y="355"/>
                      <a:pt x="110" y="350"/>
                    </a:cubicBezTo>
                    <a:cubicBezTo>
                      <a:pt x="110" y="345"/>
                      <a:pt x="106" y="341"/>
                      <a:pt x="101" y="341"/>
                    </a:cubicBezTo>
                    <a:cubicBezTo>
                      <a:pt x="22" y="341"/>
                      <a:pt x="22" y="341"/>
                      <a:pt x="22" y="341"/>
                    </a:cubicBezTo>
                    <a:cubicBezTo>
                      <a:pt x="20" y="341"/>
                      <a:pt x="19" y="339"/>
                      <a:pt x="19" y="337"/>
                    </a:cubicBezTo>
                    <a:cubicBezTo>
                      <a:pt x="19" y="294"/>
                      <a:pt x="19" y="294"/>
                      <a:pt x="19" y="294"/>
                    </a:cubicBezTo>
                    <a:cubicBezTo>
                      <a:pt x="537" y="294"/>
                      <a:pt x="537" y="294"/>
                      <a:pt x="537" y="294"/>
                    </a:cubicBezTo>
                    <a:cubicBezTo>
                      <a:pt x="537" y="337"/>
                      <a:pt x="537" y="337"/>
                      <a:pt x="537" y="337"/>
                    </a:cubicBezTo>
                    <a:cubicBezTo>
                      <a:pt x="537" y="339"/>
                      <a:pt x="535" y="341"/>
                      <a:pt x="533" y="341"/>
                    </a:cubicBezTo>
                    <a:cubicBezTo>
                      <a:pt x="455" y="341"/>
                      <a:pt x="455" y="341"/>
                      <a:pt x="455" y="341"/>
                    </a:cubicBezTo>
                    <a:cubicBezTo>
                      <a:pt x="449" y="341"/>
                      <a:pt x="445" y="345"/>
                      <a:pt x="445" y="350"/>
                    </a:cubicBezTo>
                    <a:cubicBezTo>
                      <a:pt x="445" y="355"/>
                      <a:pt x="449" y="359"/>
                      <a:pt x="455" y="359"/>
                    </a:cubicBezTo>
                    <a:cubicBezTo>
                      <a:pt x="533" y="359"/>
                      <a:pt x="533" y="359"/>
                      <a:pt x="533" y="359"/>
                    </a:cubicBezTo>
                    <a:cubicBezTo>
                      <a:pt x="546" y="359"/>
                      <a:pt x="556" y="349"/>
                      <a:pt x="556" y="337"/>
                    </a:cubicBezTo>
                    <a:cubicBezTo>
                      <a:pt x="556" y="153"/>
                      <a:pt x="556" y="153"/>
                      <a:pt x="556" y="153"/>
                    </a:cubicBezTo>
                    <a:cubicBezTo>
                      <a:pt x="556" y="141"/>
                      <a:pt x="546" y="131"/>
                      <a:pt x="533" y="131"/>
                    </a:cubicBezTo>
                    <a:close/>
                    <a:moveTo>
                      <a:pt x="136" y="19"/>
                    </a:moveTo>
                    <a:cubicBezTo>
                      <a:pt x="419" y="19"/>
                      <a:pt x="419" y="19"/>
                      <a:pt x="419" y="19"/>
                    </a:cubicBezTo>
                    <a:cubicBezTo>
                      <a:pt x="419" y="131"/>
                      <a:pt x="419" y="131"/>
                      <a:pt x="419" y="131"/>
                    </a:cubicBezTo>
                    <a:cubicBezTo>
                      <a:pt x="136" y="131"/>
                      <a:pt x="136" y="131"/>
                      <a:pt x="136" y="131"/>
                    </a:cubicBezTo>
                    <a:lnTo>
                      <a:pt x="136" y="19"/>
                    </a:lnTo>
                    <a:close/>
                    <a:moveTo>
                      <a:pt x="19" y="275"/>
                    </a:moveTo>
                    <a:cubicBezTo>
                      <a:pt x="19" y="153"/>
                      <a:pt x="19" y="153"/>
                      <a:pt x="19" y="153"/>
                    </a:cubicBezTo>
                    <a:cubicBezTo>
                      <a:pt x="19" y="151"/>
                      <a:pt x="20" y="150"/>
                      <a:pt x="22" y="150"/>
                    </a:cubicBezTo>
                    <a:cubicBezTo>
                      <a:pt x="533" y="150"/>
                      <a:pt x="533" y="150"/>
                      <a:pt x="533" y="150"/>
                    </a:cubicBezTo>
                    <a:cubicBezTo>
                      <a:pt x="535" y="150"/>
                      <a:pt x="537" y="151"/>
                      <a:pt x="537" y="153"/>
                    </a:cubicBezTo>
                    <a:cubicBezTo>
                      <a:pt x="537" y="275"/>
                      <a:pt x="537" y="275"/>
                      <a:pt x="537" y="275"/>
                    </a:cubicBezTo>
                    <a:lnTo>
                      <a:pt x="19" y="2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34290" tIns="17145" rIns="34290" bIns="1714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06"/>
              </a:p>
            </p:txBody>
          </p:sp>
          <p:sp>
            <p:nvSpPr>
              <p:cNvPr id="24" name="Freeform 131"/>
              <p:cNvSpPr>
                <a:spLocks/>
              </p:cNvSpPr>
              <p:nvPr/>
            </p:nvSpPr>
            <p:spPr bwMode="auto">
              <a:xfrm>
                <a:off x="8097839" y="1982788"/>
                <a:ext cx="319088" cy="122238"/>
              </a:xfrm>
              <a:custGeom>
                <a:avLst/>
                <a:gdLst>
                  <a:gd name="T0" fmla="*/ 310 w 320"/>
                  <a:gd name="T1" fmla="*/ 0 h 124"/>
                  <a:gd name="T2" fmla="*/ 301 w 320"/>
                  <a:gd name="T3" fmla="*/ 10 h 124"/>
                  <a:gd name="T4" fmla="*/ 301 w 320"/>
                  <a:gd name="T5" fmla="*/ 105 h 124"/>
                  <a:gd name="T6" fmla="*/ 18 w 320"/>
                  <a:gd name="T7" fmla="*/ 105 h 124"/>
                  <a:gd name="T8" fmla="*/ 18 w 320"/>
                  <a:gd name="T9" fmla="*/ 10 h 124"/>
                  <a:gd name="T10" fmla="*/ 9 w 320"/>
                  <a:gd name="T11" fmla="*/ 0 h 124"/>
                  <a:gd name="T12" fmla="*/ 0 w 320"/>
                  <a:gd name="T13" fmla="*/ 10 h 124"/>
                  <a:gd name="T14" fmla="*/ 0 w 320"/>
                  <a:gd name="T15" fmla="*/ 114 h 124"/>
                  <a:gd name="T16" fmla="*/ 9 w 320"/>
                  <a:gd name="T17" fmla="*/ 124 h 124"/>
                  <a:gd name="T18" fmla="*/ 310 w 320"/>
                  <a:gd name="T19" fmla="*/ 124 h 124"/>
                  <a:gd name="T20" fmla="*/ 320 w 320"/>
                  <a:gd name="T21" fmla="*/ 114 h 124"/>
                  <a:gd name="T22" fmla="*/ 320 w 320"/>
                  <a:gd name="T23" fmla="*/ 10 h 124"/>
                  <a:gd name="T24" fmla="*/ 310 w 320"/>
                  <a:gd name="T25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0" h="124">
                    <a:moveTo>
                      <a:pt x="310" y="0"/>
                    </a:moveTo>
                    <a:cubicBezTo>
                      <a:pt x="305" y="0"/>
                      <a:pt x="301" y="4"/>
                      <a:pt x="301" y="10"/>
                    </a:cubicBezTo>
                    <a:cubicBezTo>
                      <a:pt x="301" y="105"/>
                      <a:pt x="301" y="105"/>
                      <a:pt x="301" y="105"/>
                    </a:cubicBezTo>
                    <a:cubicBezTo>
                      <a:pt x="18" y="105"/>
                      <a:pt x="18" y="105"/>
                      <a:pt x="18" y="105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4"/>
                      <a:pt x="14" y="0"/>
                      <a:pt x="9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0" y="120"/>
                      <a:pt x="4" y="124"/>
                      <a:pt x="9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6" y="124"/>
                      <a:pt x="320" y="120"/>
                      <a:pt x="320" y="114"/>
                    </a:cubicBezTo>
                    <a:cubicBezTo>
                      <a:pt x="320" y="10"/>
                      <a:pt x="320" y="10"/>
                      <a:pt x="320" y="10"/>
                    </a:cubicBezTo>
                    <a:cubicBezTo>
                      <a:pt x="320" y="4"/>
                      <a:pt x="316" y="0"/>
                      <a:pt x="3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34290" tIns="17145" rIns="34290" bIns="1714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06"/>
              </a:p>
            </p:txBody>
          </p:sp>
          <p:sp>
            <p:nvSpPr>
              <p:cNvPr id="25" name="Oval 132"/>
              <p:cNvSpPr>
                <a:spLocks noChangeArrowheads="1"/>
              </p:cNvSpPr>
              <p:nvPr/>
            </p:nvSpPr>
            <p:spPr bwMode="auto">
              <a:xfrm>
                <a:off x="8456614" y="1897063"/>
                <a:ext cx="44450" cy="4603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34290" tIns="17145" rIns="34290" bIns="1714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06"/>
              </a:p>
            </p:txBody>
          </p:sp>
          <p:sp>
            <p:nvSpPr>
              <p:cNvPr id="26" name="Oval 133"/>
              <p:cNvSpPr>
                <a:spLocks noChangeArrowheads="1"/>
              </p:cNvSpPr>
              <p:nvPr/>
            </p:nvSpPr>
            <p:spPr bwMode="auto">
              <a:xfrm>
                <a:off x="8404226" y="1897063"/>
                <a:ext cx="44450" cy="4603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34290" tIns="17145" rIns="34290" bIns="1714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06"/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4892821" y="3645849"/>
            <a:ext cx="594727" cy="594725"/>
            <a:chOff x="4892821" y="3645849"/>
            <a:chExt cx="594727" cy="594725"/>
          </a:xfrm>
        </p:grpSpPr>
        <p:sp>
          <p:nvSpPr>
            <p:cNvPr id="10" name="Oval 9"/>
            <p:cNvSpPr/>
            <p:nvPr/>
          </p:nvSpPr>
          <p:spPr>
            <a:xfrm>
              <a:off x="4892821" y="3645849"/>
              <a:ext cx="594727" cy="5947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"/>
            </a:p>
          </p:txBody>
        </p:sp>
        <p:sp>
          <p:nvSpPr>
            <p:cNvPr id="27" name="Freeform 157"/>
            <p:cNvSpPr>
              <a:spLocks noEditPoints="1"/>
            </p:cNvSpPr>
            <p:nvPr/>
          </p:nvSpPr>
          <p:spPr bwMode="auto">
            <a:xfrm>
              <a:off x="5047369" y="3795189"/>
              <a:ext cx="285631" cy="255061"/>
            </a:xfrm>
            <a:custGeom>
              <a:avLst/>
              <a:gdLst>
                <a:gd name="T0" fmla="*/ 455 w 477"/>
                <a:gd name="T1" fmla="*/ 118 h 425"/>
                <a:gd name="T2" fmla="*/ 363 w 477"/>
                <a:gd name="T3" fmla="*/ 118 h 425"/>
                <a:gd name="T4" fmla="*/ 341 w 477"/>
                <a:gd name="T5" fmla="*/ 141 h 425"/>
                <a:gd name="T6" fmla="*/ 341 w 477"/>
                <a:gd name="T7" fmla="*/ 403 h 425"/>
                <a:gd name="T8" fmla="*/ 341 w 477"/>
                <a:gd name="T9" fmla="*/ 406 h 425"/>
                <a:gd name="T10" fmla="*/ 306 w 477"/>
                <a:gd name="T11" fmla="*/ 406 h 425"/>
                <a:gd name="T12" fmla="*/ 307 w 477"/>
                <a:gd name="T13" fmla="*/ 403 h 425"/>
                <a:gd name="T14" fmla="*/ 307 w 477"/>
                <a:gd name="T15" fmla="*/ 23 h 425"/>
                <a:gd name="T16" fmla="*/ 284 w 477"/>
                <a:gd name="T17" fmla="*/ 0 h 425"/>
                <a:gd name="T18" fmla="*/ 193 w 477"/>
                <a:gd name="T19" fmla="*/ 0 h 425"/>
                <a:gd name="T20" fmla="*/ 170 w 477"/>
                <a:gd name="T21" fmla="*/ 23 h 425"/>
                <a:gd name="T22" fmla="*/ 170 w 477"/>
                <a:gd name="T23" fmla="*/ 403 h 425"/>
                <a:gd name="T24" fmla="*/ 171 w 477"/>
                <a:gd name="T25" fmla="*/ 406 h 425"/>
                <a:gd name="T26" fmla="*/ 136 w 477"/>
                <a:gd name="T27" fmla="*/ 406 h 425"/>
                <a:gd name="T28" fmla="*/ 136 w 477"/>
                <a:gd name="T29" fmla="*/ 403 h 425"/>
                <a:gd name="T30" fmla="*/ 136 w 477"/>
                <a:gd name="T31" fmla="*/ 259 h 425"/>
                <a:gd name="T32" fmla="*/ 114 w 477"/>
                <a:gd name="T33" fmla="*/ 236 h 425"/>
                <a:gd name="T34" fmla="*/ 22 w 477"/>
                <a:gd name="T35" fmla="*/ 236 h 425"/>
                <a:gd name="T36" fmla="*/ 0 w 477"/>
                <a:gd name="T37" fmla="*/ 259 h 425"/>
                <a:gd name="T38" fmla="*/ 0 w 477"/>
                <a:gd name="T39" fmla="*/ 403 h 425"/>
                <a:gd name="T40" fmla="*/ 22 w 477"/>
                <a:gd name="T41" fmla="*/ 425 h 425"/>
                <a:gd name="T42" fmla="*/ 68 w 477"/>
                <a:gd name="T43" fmla="*/ 425 h 425"/>
                <a:gd name="T44" fmla="*/ 114 w 477"/>
                <a:gd name="T45" fmla="*/ 425 h 425"/>
                <a:gd name="T46" fmla="*/ 193 w 477"/>
                <a:gd name="T47" fmla="*/ 425 h 425"/>
                <a:gd name="T48" fmla="*/ 284 w 477"/>
                <a:gd name="T49" fmla="*/ 425 h 425"/>
                <a:gd name="T50" fmla="*/ 363 w 477"/>
                <a:gd name="T51" fmla="*/ 425 h 425"/>
                <a:gd name="T52" fmla="*/ 455 w 477"/>
                <a:gd name="T53" fmla="*/ 425 h 425"/>
                <a:gd name="T54" fmla="*/ 477 w 477"/>
                <a:gd name="T55" fmla="*/ 403 h 425"/>
                <a:gd name="T56" fmla="*/ 477 w 477"/>
                <a:gd name="T57" fmla="*/ 141 h 425"/>
                <a:gd name="T58" fmla="*/ 455 w 477"/>
                <a:gd name="T59" fmla="*/ 118 h 425"/>
                <a:gd name="T60" fmla="*/ 68 w 477"/>
                <a:gd name="T61" fmla="*/ 406 h 425"/>
                <a:gd name="T62" fmla="*/ 22 w 477"/>
                <a:gd name="T63" fmla="*/ 406 h 425"/>
                <a:gd name="T64" fmla="*/ 19 w 477"/>
                <a:gd name="T65" fmla="*/ 403 h 425"/>
                <a:gd name="T66" fmla="*/ 19 w 477"/>
                <a:gd name="T67" fmla="*/ 259 h 425"/>
                <a:gd name="T68" fmla="*/ 22 w 477"/>
                <a:gd name="T69" fmla="*/ 255 h 425"/>
                <a:gd name="T70" fmla="*/ 114 w 477"/>
                <a:gd name="T71" fmla="*/ 255 h 425"/>
                <a:gd name="T72" fmla="*/ 118 w 477"/>
                <a:gd name="T73" fmla="*/ 259 h 425"/>
                <a:gd name="T74" fmla="*/ 118 w 477"/>
                <a:gd name="T75" fmla="*/ 403 h 425"/>
                <a:gd name="T76" fmla="*/ 114 w 477"/>
                <a:gd name="T77" fmla="*/ 406 h 425"/>
                <a:gd name="T78" fmla="*/ 68 w 477"/>
                <a:gd name="T79" fmla="*/ 406 h 425"/>
                <a:gd name="T80" fmla="*/ 193 w 477"/>
                <a:gd name="T81" fmla="*/ 406 h 425"/>
                <a:gd name="T82" fmla="*/ 189 w 477"/>
                <a:gd name="T83" fmla="*/ 403 h 425"/>
                <a:gd name="T84" fmla="*/ 189 w 477"/>
                <a:gd name="T85" fmla="*/ 23 h 425"/>
                <a:gd name="T86" fmla="*/ 193 w 477"/>
                <a:gd name="T87" fmla="*/ 19 h 425"/>
                <a:gd name="T88" fmla="*/ 284 w 477"/>
                <a:gd name="T89" fmla="*/ 19 h 425"/>
                <a:gd name="T90" fmla="*/ 288 w 477"/>
                <a:gd name="T91" fmla="*/ 23 h 425"/>
                <a:gd name="T92" fmla="*/ 288 w 477"/>
                <a:gd name="T93" fmla="*/ 403 h 425"/>
                <a:gd name="T94" fmla="*/ 284 w 477"/>
                <a:gd name="T95" fmla="*/ 406 h 425"/>
                <a:gd name="T96" fmla="*/ 193 w 477"/>
                <a:gd name="T97" fmla="*/ 406 h 425"/>
                <a:gd name="T98" fmla="*/ 363 w 477"/>
                <a:gd name="T99" fmla="*/ 406 h 425"/>
                <a:gd name="T100" fmla="*/ 359 w 477"/>
                <a:gd name="T101" fmla="*/ 403 h 425"/>
                <a:gd name="T102" fmla="*/ 359 w 477"/>
                <a:gd name="T103" fmla="*/ 141 h 425"/>
                <a:gd name="T104" fmla="*/ 363 w 477"/>
                <a:gd name="T105" fmla="*/ 137 h 425"/>
                <a:gd name="T106" fmla="*/ 455 w 477"/>
                <a:gd name="T107" fmla="*/ 137 h 425"/>
                <a:gd name="T108" fmla="*/ 458 w 477"/>
                <a:gd name="T109" fmla="*/ 141 h 425"/>
                <a:gd name="T110" fmla="*/ 458 w 477"/>
                <a:gd name="T111" fmla="*/ 403 h 425"/>
                <a:gd name="T112" fmla="*/ 455 w 477"/>
                <a:gd name="T113" fmla="*/ 406 h 425"/>
                <a:gd name="T114" fmla="*/ 363 w 477"/>
                <a:gd name="T115" fmla="*/ 406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77" h="425">
                  <a:moveTo>
                    <a:pt x="455" y="118"/>
                  </a:moveTo>
                  <a:cubicBezTo>
                    <a:pt x="363" y="118"/>
                    <a:pt x="363" y="118"/>
                    <a:pt x="363" y="118"/>
                  </a:cubicBezTo>
                  <a:cubicBezTo>
                    <a:pt x="351" y="118"/>
                    <a:pt x="341" y="128"/>
                    <a:pt x="341" y="141"/>
                  </a:cubicBezTo>
                  <a:cubicBezTo>
                    <a:pt x="341" y="403"/>
                    <a:pt x="341" y="403"/>
                    <a:pt x="341" y="403"/>
                  </a:cubicBezTo>
                  <a:cubicBezTo>
                    <a:pt x="341" y="404"/>
                    <a:pt x="341" y="405"/>
                    <a:pt x="341" y="406"/>
                  </a:cubicBezTo>
                  <a:cubicBezTo>
                    <a:pt x="306" y="406"/>
                    <a:pt x="306" y="406"/>
                    <a:pt x="306" y="406"/>
                  </a:cubicBezTo>
                  <a:cubicBezTo>
                    <a:pt x="307" y="405"/>
                    <a:pt x="307" y="404"/>
                    <a:pt x="307" y="403"/>
                  </a:cubicBezTo>
                  <a:cubicBezTo>
                    <a:pt x="307" y="23"/>
                    <a:pt x="307" y="23"/>
                    <a:pt x="307" y="23"/>
                  </a:cubicBezTo>
                  <a:cubicBezTo>
                    <a:pt x="307" y="10"/>
                    <a:pt x="297" y="0"/>
                    <a:pt x="284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80" y="0"/>
                    <a:pt x="170" y="10"/>
                    <a:pt x="170" y="23"/>
                  </a:cubicBezTo>
                  <a:cubicBezTo>
                    <a:pt x="170" y="403"/>
                    <a:pt x="170" y="403"/>
                    <a:pt x="170" y="403"/>
                  </a:cubicBezTo>
                  <a:cubicBezTo>
                    <a:pt x="170" y="404"/>
                    <a:pt x="170" y="405"/>
                    <a:pt x="171" y="406"/>
                  </a:cubicBezTo>
                  <a:cubicBezTo>
                    <a:pt x="136" y="406"/>
                    <a:pt x="136" y="406"/>
                    <a:pt x="136" y="406"/>
                  </a:cubicBezTo>
                  <a:cubicBezTo>
                    <a:pt x="136" y="405"/>
                    <a:pt x="136" y="404"/>
                    <a:pt x="136" y="403"/>
                  </a:cubicBezTo>
                  <a:cubicBezTo>
                    <a:pt x="136" y="259"/>
                    <a:pt x="136" y="259"/>
                    <a:pt x="136" y="259"/>
                  </a:cubicBezTo>
                  <a:cubicBezTo>
                    <a:pt x="136" y="246"/>
                    <a:pt x="126" y="236"/>
                    <a:pt x="114" y="236"/>
                  </a:cubicBezTo>
                  <a:cubicBezTo>
                    <a:pt x="22" y="236"/>
                    <a:pt x="22" y="236"/>
                    <a:pt x="22" y="236"/>
                  </a:cubicBezTo>
                  <a:cubicBezTo>
                    <a:pt x="10" y="236"/>
                    <a:pt x="0" y="246"/>
                    <a:pt x="0" y="259"/>
                  </a:cubicBezTo>
                  <a:cubicBezTo>
                    <a:pt x="0" y="403"/>
                    <a:pt x="0" y="403"/>
                    <a:pt x="0" y="403"/>
                  </a:cubicBezTo>
                  <a:cubicBezTo>
                    <a:pt x="0" y="415"/>
                    <a:pt x="10" y="425"/>
                    <a:pt x="22" y="425"/>
                  </a:cubicBezTo>
                  <a:cubicBezTo>
                    <a:pt x="68" y="425"/>
                    <a:pt x="68" y="425"/>
                    <a:pt x="68" y="425"/>
                  </a:cubicBezTo>
                  <a:cubicBezTo>
                    <a:pt x="114" y="425"/>
                    <a:pt x="114" y="425"/>
                    <a:pt x="114" y="425"/>
                  </a:cubicBezTo>
                  <a:cubicBezTo>
                    <a:pt x="193" y="425"/>
                    <a:pt x="193" y="425"/>
                    <a:pt x="193" y="425"/>
                  </a:cubicBezTo>
                  <a:cubicBezTo>
                    <a:pt x="284" y="425"/>
                    <a:pt x="284" y="425"/>
                    <a:pt x="284" y="425"/>
                  </a:cubicBezTo>
                  <a:cubicBezTo>
                    <a:pt x="363" y="425"/>
                    <a:pt x="363" y="425"/>
                    <a:pt x="363" y="425"/>
                  </a:cubicBezTo>
                  <a:cubicBezTo>
                    <a:pt x="455" y="425"/>
                    <a:pt x="455" y="425"/>
                    <a:pt x="455" y="425"/>
                  </a:cubicBezTo>
                  <a:cubicBezTo>
                    <a:pt x="467" y="425"/>
                    <a:pt x="477" y="415"/>
                    <a:pt x="477" y="403"/>
                  </a:cubicBezTo>
                  <a:cubicBezTo>
                    <a:pt x="477" y="141"/>
                    <a:pt x="477" y="141"/>
                    <a:pt x="477" y="141"/>
                  </a:cubicBezTo>
                  <a:cubicBezTo>
                    <a:pt x="477" y="128"/>
                    <a:pt x="467" y="118"/>
                    <a:pt x="455" y="118"/>
                  </a:cubicBezTo>
                  <a:close/>
                  <a:moveTo>
                    <a:pt x="68" y="406"/>
                  </a:moveTo>
                  <a:cubicBezTo>
                    <a:pt x="22" y="406"/>
                    <a:pt x="22" y="406"/>
                    <a:pt x="22" y="406"/>
                  </a:cubicBezTo>
                  <a:cubicBezTo>
                    <a:pt x="20" y="406"/>
                    <a:pt x="19" y="405"/>
                    <a:pt x="19" y="403"/>
                  </a:cubicBezTo>
                  <a:cubicBezTo>
                    <a:pt x="19" y="259"/>
                    <a:pt x="19" y="259"/>
                    <a:pt x="19" y="259"/>
                  </a:cubicBezTo>
                  <a:cubicBezTo>
                    <a:pt x="19" y="257"/>
                    <a:pt x="20" y="255"/>
                    <a:pt x="22" y="255"/>
                  </a:cubicBezTo>
                  <a:cubicBezTo>
                    <a:pt x="114" y="255"/>
                    <a:pt x="114" y="255"/>
                    <a:pt x="114" y="255"/>
                  </a:cubicBezTo>
                  <a:cubicBezTo>
                    <a:pt x="116" y="255"/>
                    <a:pt x="118" y="257"/>
                    <a:pt x="118" y="259"/>
                  </a:cubicBezTo>
                  <a:cubicBezTo>
                    <a:pt x="118" y="403"/>
                    <a:pt x="118" y="403"/>
                    <a:pt x="118" y="403"/>
                  </a:cubicBezTo>
                  <a:cubicBezTo>
                    <a:pt x="118" y="405"/>
                    <a:pt x="116" y="406"/>
                    <a:pt x="114" y="406"/>
                  </a:cubicBezTo>
                  <a:lnTo>
                    <a:pt x="68" y="406"/>
                  </a:lnTo>
                  <a:close/>
                  <a:moveTo>
                    <a:pt x="193" y="406"/>
                  </a:moveTo>
                  <a:cubicBezTo>
                    <a:pt x="191" y="406"/>
                    <a:pt x="189" y="405"/>
                    <a:pt x="189" y="403"/>
                  </a:cubicBezTo>
                  <a:cubicBezTo>
                    <a:pt x="189" y="23"/>
                    <a:pt x="189" y="23"/>
                    <a:pt x="189" y="23"/>
                  </a:cubicBezTo>
                  <a:cubicBezTo>
                    <a:pt x="189" y="21"/>
                    <a:pt x="191" y="19"/>
                    <a:pt x="193" y="19"/>
                  </a:cubicBezTo>
                  <a:cubicBezTo>
                    <a:pt x="284" y="19"/>
                    <a:pt x="284" y="19"/>
                    <a:pt x="284" y="19"/>
                  </a:cubicBezTo>
                  <a:cubicBezTo>
                    <a:pt x="286" y="19"/>
                    <a:pt x="288" y="21"/>
                    <a:pt x="288" y="23"/>
                  </a:cubicBezTo>
                  <a:cubicBezTo>
                    <a:pt x="288" y="403"/>
                    <a:pt x="288" y="403"/>
                    <a:pt x="288" y="403"/>
                  </a:cubicBezTo>
                  <a:cubicBezTo>
                    <a:pt x="288" y="405"/>
                    <a:pt x="286" y="406"/>
                    <a:pt x="284" y="406"/>
                  </a:cubicBezTo>
                  <a:lnTo>
                    <a:pt x="193" y="406"/>
                  </a:lnTo>
                  <a:close/>
                  <a:moveTo>
                    <a:pt x="363" y="406"/>
                  </a:moveTo>
                  <a:cubicBezTo>
                    <a:pt x="361" y="406"/>
                    <a:pt x="359" y="405"/>
                    <a:pt x="359" y="403"/>
                  </a:cubicBezTo>
                  <a:cubicBezTo>
                    <a:pt x="359" y="141"/>
                    <a:pt x="359" y="141"/>
                    <a:pt x="359" y="141"/>
                  </a:cubicBezTo>
                  <a:cubicBezTo>
                    <a:pt x="359" y="139"/>
                    <a:pt x="361" y="137"/>
                    <a:pt x="363" y="137"/>
                  </a:cubicBezTo>
                  <a:cubicBezTo>
                    <a:pt x="455" y="137"/>
                    <a:pt x="455" y="137"/>
                    <a:pt x="455" y="137"/>
                  </a:cubicBezTo>
                  <a:cubicBezTo>
                    <a:pt x="457" y="137"/>
                    <a:pt x="458" y="139"/>
                    <a:pt x="458" y="141"/>
                  </a:cubicBezTo>
                  <a:cubicBezTo>
                    <a:pt x="458" y="403"/>
                    <a:pt x="458" y="403"/>
                    <a:pt x="458" y="403"/>
                  </a:cubicBezTo>
                  <a:cubicBezTo>
                    <a:pt x="458" y="405"/>
                    <a:pt x="457" y="406"/>
                    <a:pt x="455" y="406"/>
                  </a:cubicBezTo>
                  <a:lnTo>
                    <a:pt x="363" y="40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653082" y="2596599"/>
            <a:ext cx="2894018" cy="511285"/>
            <a:chOff x="5653082" y="2596599"/>
            <a:chExt cx="2894018" cy="511285"/>
          </a:xfrm>
        </p:grpSpPr>
        <p:sp>
          <p:nvSpPr>
            <p:cNvPr id="8" name="TextBox 7"/>
            <p:cNvSpPr txBox="1"/>
            <p:nvPr/>
          </p:nvSpPr>
          <p:spPr>
            <a:xfrm>
              <a:off x="5653082" y="2805942"/>
              <a:ext cx="2894018" cy="301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Insert some brief and narrow data, information, analysis and data about the main title here</a:t>
              </a:r>
            </a:p>
          </p:txBody>
        </p:sp>
        <p:sp>
          <p:nvSpPr>
            <p:cNvPr id="9" name="Title 2"/>
            <p:cNvSpPr txBox="1">
              <a:spLocks/>
            </p:cNvSpPr>
            <p:nvPr/>
          </p:nvSpPr>
          <p:spPr>
            <a:xfrm>
              <a:off x="5653082" y="2596599"/>
              <a:ext cx="2894018" cy="153888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 algn="ctr" defTabSz="18288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6000" b="1" kern="1200" cap="none" spc="-1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/>
              <a:r>
                <a:rPr lang="en-US" sz="1000" cap="all" spc="20" dirty="0">
                  <a:solidFill>
                    <a:schemeClr val="accent1"/>
                  </a:solidFill>
                  <a:latin typeface="Lato" panose="020F0502020204030203" pitchFamily="34" charset="0"/>
                </a:rPr>
                <a:t>Social Media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353986" y="2596599"/>
            <a:ext cx="2894018" cy="511285"/>
            <a:chOff x="1353986" y="2596599"/>
            <a:chExt cx="2894018" cy="511285"/>
          </a:xfrm>
        </p:grpSpPr>
        <p:sp>
          <p:nvSpPr>
            <p:cNvPr id="17" name="TextBox 16"/>
            <p:cNvSpPr txBox="1"/>
            <p:nvPr/>
          </p:nvSpPr>
          <p:spPr>
            <a:xfrm>
              <a:off x="1353986" y="2805942"/>
              <a:ext cx="2894018" cy="301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Insert some brief and narrow data, information, analysis and data about the main title here</a:t>
              </a:r>
            </a:p>
          </p:txBody>
        </p:sp>
        <p:sp>
          <p:nvSpPr>
            <p:cNvPr id="18" name="Title 2"/>
            <p:cNvSpPr txBox="1">
              <a:spLocks/>
            </p:cNvSpPr>
            <p:nvPr/>
          </p:nvSpPr>
          <p:spPr>
            <a:xfrm>
              <a:off x="1353986" y="2596599"/>
              <a:ext cx="2894018" cy="153888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 algn="ctr" defTabSz="18288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6000" b="1" kern="1200" cap="none" spc="-1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/>
              <a:r>
                <a:rPr lang="en-US" sz="1000" cap="all" spc="20" dirty="0">
                  <a:solidFill>
                    <a:schemeClr val="accent1"/>
                  </a:solidFill>
                  <a:latin typeface="Lato" panose="020F0502020204030203" pitchFamily="34" charset="0"/>
                </a:rPr>
                <a:t>Web Development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892821" y="2596599"/>
            <a:ext cx="594727" cy="594725"/>
            <a:chOff x="4892821" y="2596599"/>
            <a:chExt cx="594727" cy="594725"/>
          </a:xfrm>
        </p:grpSpPr>
        <p:sp>
          <p:nvSpPr>
            <p:cNvPr id="7" name="Oval 6"/>
            <p:cNvSpPr/>
            <p:nvPr/>
          </p:nvSpPr>
          <p:spPr>
            <a:xfrm>
              <a:off x="4892821" y="2596599"/>
              <a:ext cx="594727" cy="5947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5022531" y="2765954"/>
              <a:ext cx="335306" cy="256016"/>
              <a:chOff x="3032125" y="2392363"/>
              <a:chExt cx="557213" cy="425450"/>
            </a:xfrm>
            <a:solidFill>
              <a:schemeClr val="bg1"/>
            </a:solidFill>
          </p:grpSpPr>
          <p:sp>
            <p:nvSpPr>
              <p:cNvPr id="29" name="Freeform 93"/>
              <p:cNvSpPr>
                <a:spLocks/>
              </p:cNvSpPr>
              <p:nvPr/>
            </p:nvSpPr>
            <p:spPr bwMode="auto">
              <a:xfrm>
                <a:off x="3346450" y="2573338"/>
                <a:ext cx="242888" cy="244475"/>
              </a:xfrm>
              <a:custGeom>
                <a:avLst/>
                <a:gdLst>
                  <a:gd name="T0" fmla="*/ 158 w 243"/>
                  <a:gd name="T1" fmla="*/ 2 h 243"/>
                  <a:gd name="T2" fmla="*/ 146 w 243"/>
                  <a:gd name="T3" fmla="*/ 8 h 243"/>
                  <a:gd name="T4" fmla="*/ 152 w 243"/>
                  <a:gd name="T5" fmla="*/ 20 h 243"/>
                  <a:gd name="T6" fmla="*/ 224 w 243"/>
                  <a:gd name="T7" fmla="*/ 96 h 243"/>
                  <a:gd name="T8" fmla="*/ 176 w 243"/>
                  <a:gd name="T9" fmla="*/ 167 h 243"/>
                  <a:gd name="T10" fmla="*/ 172 w 243"/>
                  <a:gd name="T11" fmla="*/ 174 h 243"/>
                  <a:gd name="T12" fmla="*/ 172 w 243"/>
                  <a:gd name="T13" fmla="*/ 220 h 243"/>
                  <a:gd name="T14" fmla="*/ 136 w 243"/>
                  <a:gd name="T15" fmla="*/ 194 h 243"/>
                  <a:gd name="T16" fmla="*/ 127 w 243"/>
                  <a:gd name="T17" fmla="*/ 191 h 243"/>
                  <a:gd name="T18" fmla="*/ 115 w 243"/>
                  <a:gd name="T19" fmla="*/ 194 h 243"/>
                  <a:gd name="T20" fmla="*/ 96 w 243"/>
                  <a:gd name="T21" fmla="*/ 198 h 243"/>
                  <a:gd name="T22" fmla="*/ 16 w 243"/>
                  <a:gd name="T23" fmla="*/ 173 h 243"/>
                  <a:gd name="T24" fmla="*/ 3 w 243"/>
                  <a:gd name="T25" fmla="*/ 175 h 243"/>
                  <a:gd name="T26" fmla="*/ 5 w 243"/>
                  <a:gd name="T27" fmla="*/ 189 h 243"/>
                  <a:gd name="T28" fmla="*/ 96 w 243"/>
                  <a:gd name="T29" fmla="*/ 217 h 243"/>
                  <a:gd name="T30" fmla="*/ 120 w 243"/>
                  <a:gd name="T31" fmla="*/ 212 h 243"/>
                  <a:gd name="T32" fmla="*/ 126 w 243"/>
                  <a:gd name="T33" fmla="*/ 211 h 243"/>
                  <a:gd name="T34" fmla="*/ 179 w 243"/>
                  <a:gd name="T35" fmla="*/ 243 h 243"/>
                  <a:gd name="T36" fmla="*/ 181 w 243"/>
                  <a:gd name="T37" fmla="*/ 243 h 243"/>
                  <a:gd name="T38" fmla="*/ 187 w 243"/>
                  <a:gd name="T39" fmla="*/ 241 h 243"/>
                  <a:gd name="T40" fmla="*/ 191 w 243"/>
                  <a:gd name="T41" fmla="*/ 233 h 243"/>
                  <a:gd name="T42" fmla="*/ 191 w 243"/>
                  <a:gd name="T43" fmla="*/ 179 h 243"/>
                  <a:gd name="T44" fmla="*/ 243 w 243"/>
                  <a:gd name="T45" fmla="*/ 96 h 243"/>
                  <a:gd name="T46" fmla="*/ 158 w 243"/>
                  <a:gd name="T47" fmla="*/ 2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3" h="243">
                    <a:moveTo>
                      <a:pt x="158" y="2"/>
                    </a:moveTo>
                    <a:cubicBezTo>
                      <a:pt x="153" y="0"/>
                      <a:pt x="148" y="3"/>
                      <a:pt x="146" y="8"/>
                    </a:cubicBezTo>
                    <a:cubicBezTo>
                      <a:pt x="145" y="13"/>
                      <a:pt x="147" y="18"/>
                      <a:pt x="152" y="20"/>
                    </a:cubicBezTo>
                    <a:cubicBezTo>
                      <a:pt x="203" y="36"/>
                      <a:pt x="224" y="58"/>
                      <a:pt x="224" y="96"/>
                    </a:cubicBezTo>
                    <a:cubicBezTo>
                      <a:pt x="224" y="129"/>
                      <a:pt x="194" y="154"/>
                      <a:pt x="176" y="167"/>
                    </a:cubicBezTo>
                    <a:cubicBezTo>
                      <a:pt x="173" y="168"/>
                      <a:pt x="172" y="171"/>
                      <a:pt x="172" y="174"/>
                    </a:cubicBezTo>
                    <a:cubicBezTo>
                      <a:pt x="172" y="220"/>
                      <a:pt x="172" y="220"/>
                      <a:pt x="172" y="220"/>
                    </a:cubicBezTo>
                    <a:cubicBezTo>
                      <a:pt x="162" y="216"/>
                      <a:pt x="148" y="209"/>
                      <a:pt x="136" y="194"/>
                    </a:cubicBezTo>
                    <a:cubicBezTo>
                      <a:pt x="134" y="192"/>
                      <a:pt x="130" y="191"/>
                      <a:pt x="127" y="191"/>
                    </a:cubicBezTo>
                    <a:cubicBezTo>
                      <a:pt x="123" y="192"/>
                      <a:pt x="119" y="193"/>
                      <a:pt x="115" y="194"/>
                    </a:cubicBezTo>
                    <a:cubicBezTo>
                      <a:pt x="109" y="196"/>
                      <a:pt x="102" y="198"/>
                      <a:pt x="96" y="198"/>
                    </a:cubicBezTo>
                    <a:cubicBezTo>
                      <a:pt x="63" y="198"/>
                      <a:pt x="40" y="191"/>
                      <a:pt x="16" y="173"/>
                    </a:cubicBezTo>
                    <a:cubicBezTo>
                      <a:pt x="12" y="170"/>
                      <a:pt x="6" y="171"/>
                      <a:pt x="3" y="175"/>
                    </a:cubicBezTo>
                    <a:cubicBezTo>
                      <a:pt x="0" y="180"/>
                      <a:pt x="1" y="185"/>
                      <a:pt x="5" y="189"/>
                    </a:cubicBezTo>
                    <a:cubicBezTo>
                      <a:pt x="32" y="208"/>
                      <a:pt x="59" y="217"/>
                      <a:pt x="96" y="217"/>
                    </a:cubicBezTo>
                    <a:cubicBezTo>
                      <a:pt x="105" y="217"/>
                      <a:pt x="113" y="214"/>
                      <a:pt x="120" y="212"/>
                    </a:cubicBezTo>
                    <a:cubicBezTo>
                      <a:pt x="122" y="212"/>
                      <a:pt x="124" y="211"/>
                      <a:pt x="126" y="211"/>
                    </a:cubicBezTo>
                    <a:cubicBezTo>
                      <a:pt x="150" y="236"/>
                      <a:pt x="178" y="242"/>
                      <a:pt x="179" y="243"/>
                    </a:cubicBezTo>
                    <a:cubicBezTo>
                      <a:pt x="180" y="243"/>
                      <a:pt x="181" y="243"/>
                      <a:pt x="181" y="243"/>
                    </a:cubicBezTo>
                    <a:cubicBezTo>
                      <a:pt x="183" y="243"/>
                      <a:pt x="185" y="242"/>
                      <a:pt x="187" y="241"/>
                    </a:cubicBezTo>
                    <a:cubicBezTo>
                      <a:pt x="189" y="239"/>
                      <a:pt x="191" y="236"/>
                      <a:pt x="191" y="233"/>
                    </a:cubicBezTo>
                    <a:cubicBezTo>
                      <a:pt x="191" y="179"/>
                      <a:pt x="191" y="179"/>
                      <a:pt x="191" y="179"/>
                    </a:cubicBezTo>
                    <a:cubicBezTo>
                      <a:pt x="224" y="155"/>
                      <a:pt x="243" y="125"/>
                      <a:pt x="243" y="96"/>
                    </a:cubicBezTo>
                    <a:cubicBezTo>
                      <a:pt x="243" y="36"/>
                      <a:pt x="194" y="13"/>
                      <a:pt x="158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34290" tIns="17145" rIns="34290" bIns="1714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06"/>
              </a:p>
            </p:txBody>
          </p:sp>
          <p:sp>
            <p:nvSpPr>
              <p:cNvPr id="30" name="Freeform 94"/>
              <p:cNvSpPr>
                <a:spLocks noEditPoints="1"/>
              </p:cNvSpPr>
              <p:nvPr/>
            </p:nvSpPr>
            <p:spPr bwMode="auto">
              <a:xfrm>
                <a:off x="3032125" y="2392363"/>
                <a:ext cx="438150" cy="403225"/>
              </a:xfrm>
              <a:custGeom>
                <a:avLst/>
                <a:gdLst>
                  <a:gd name="T0" fmla="*/ 438 w 438"/>
                  <a:gd name="T1" fmla="*/ 180 h 404"/>
                  <a:gd name="T2" fmla="*/ 376 w 438"/>
                  <a:gd name="T3" fmla="*/ 52 h 404"/>
                  <a:gd name="T4" fmla="*/ 221 w 438"/>
                  <a:gd name="T5" fmla="*/ 0 h 404"/>
                  <a:gd name="T6" fmla="*/ 0 w 438"/>
                  <a:gd name="T7" fmla="*/ 180 h 404"/>
                  <a:gd name="T8" fmla="*/ 79 w 438"/>
                  <a:gd name="T9" fmla="*/ 309 h 404"/>
                  <a:gd name="T10" fmla="*/ 79 w 438"/>
                  <a:gd name="T11" fmla="*/ 394 h 404"/>
                  <a:gd name="T12" fmla="*/ 83 w 438"/>
                  <a:gd name="T13" fmla="*/ 402 h 404"/>
                  <a:gd name="T14" fmla="*/ 88 w 438"/>
                  <a:gd name="T15" fmla="*/ 404 h 404"/>
                  <a:gd name="T16" fmla="*/ 92 w 438"/>
                  <a:gd name="T17" fmla="*/ 403 h 404"/>
                  <a:gd name="T18" fmla="*/ 177 w 438"/>
                  <a:gd name="T19" fmla="*/ 340 h 404"/>
                  <a:gd name="T20" fmla="*/ 228 w 438"/>
                  <a:gd name="T21" fmla="*/ 346 h 404"/>
                  <a:gd name="T22" fmla="*/ 438 w 438"/>
                  <a:gd name="T23" fmla="*/ 180 h 404"/>
                  <a:gd name="T24" fmla="*/ 228 w 438"/>
                  <a:gd name="T25" fmla="*/ 327 h 404"/>
                  <a:gd name="T26" fmla="*/ 175 w 438"/>
                  <a:gd name="T27" fmla="*/ 321 h 404"/>
                  <a:gd name="T28" fmla="*/ 166 w 438"/>
                  <a:gd name="T29" fmla="*/ 324 h 404"/>
                  <a:gd name="T30" fmla="*/ 97 w 438"/>
                  <a:gd name="T31" fmla="*/ 379 h 404"/>
                  <a:gd name="T32" fmla="*/ 97 w 438"/>
                  <a:gd name="T33" fmla="*/ 304 h 404"/>
                  <a:gd name="T34" fmla="*/ 93 w 438"/>
                  <a:gd name="T35" fmla="*/ 296 h 404"/>
                  <a:gd name="T36" fmla="*/ 19 w 438"/>
                  <a:gd name="T37" fmla="*/ 180 h 404"/>
                  <a:gd name="T38" fmla="*/ 221 w 438"/>
                  <a:gd name="T39" fmla="*/ 19 h 404"/>
                  <a:gd name="T40" fmla="*/ 419 w 438"/>
                  <a:gd name="T41" fmla="*/ 180 h 404"/>
                  <a:gd name="T42" fmla="*/ 228 w 438"/>
                  <a:gd name="T43" fmla="*/ 327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38" h="404">
                    <a:moveTo>
                      <a:pt x="438" y="180"/>
                    </a:moveTo>
                    <a:cubicBezTo>
                      <a:pt x="438" y="131"/>
                      <a:pt x="416" y="85"/>
                      <a:pt x="376" y="52"/>
                    </a:cubicBezTo>
                    <a:cubicBezTo>
                      <a:pt x="336" y="18"/>
                      <a:pt x="281" y="0"/>
                      <a:pt x="221" y="0"/>
                    </a:cubicBezTo>
                    <a:cubicBezTo>
                      <a:pt x="97" y="0"/>
                      <a:pt x="0" y="79"/>
                      <a:pt x="0" y="180"/>
                    </a:cubicBezTo>
                    <a:cubicBezTo>
                      <a:pt x="0" y="228"/>
                      <a:pt x="27" y="272"/>
                      <a:pt x="79" y="309"/>
                    </a:cubicBezTo>
                    <a:cubicBezTo>
                      <a:pt x="79" y="394"/>
                      <a:pt x="79" y="394"/>
                      <a:pt x="79" y="394"/>
                    </a:cubicBezTo>
                    <a:cubicBezTo>
                      <a:pt x="79" y="398"/>
                      <a:pt x="80" y="401"/>
                      <a:pt x="83" y="402"/>
                    </a:cubicBezTo>
                    <a:cubicBezTo>
                      <a:pt x="84" y="403"/>
                      <a:pt x="86" y="404"/>
                      <a:pt x="88" y="404"/>
                    </a:cubicBezTo>
                    <a:cubicBezTo>
                      <a:pt x="89" y="404"/>
                      <a:pt x="91" y="403"/>
                      <a:pt x="92" y="403"/>
                    </a:cubicBezTo>
                    <a:cubicBezTo>
                      <a:pt x="94" y="402"/>
                      <a:pt x="138" y="382"/>
                      <a:pt x="177" y="340"/>
                    </a:cubicBezTo>
                    <a:cubicBezTo>
                      <a:pt x="193" y="343"/>
                      <a:pt x="211" y="346"/>
                      <a:pt x="228" y="346"/>
                    </a:cubicBezTo>
                    <a:cubicBezTo>
                      <a:pt x="354" y="346"/>
                      <a:pt x="438" y="279"/>
                      <a:pt x="438" y="180"/>
                    </a:cubicBezTo>
                    <a:close/>
                    <a:moveTo>
                      <a:pt x="228" y="327"/>
                    </a:moveTo>
                    <a:cubicBezTo>
                      <a:pt x="211" y="327"/>
                      <a:pt x="192" y="324"/>
                      <a:pt x="175" y="321"/>
                    </a:cubicBezTo>
                    <a:cubicBezTo>
                      <a:pt x="172" y="320"/>
                      <a:pt x="168" y="322"/>
                      <a:pt x="166" y="324"/>
                    </a:cubicBezTo>
                    <a:cubicBezTo>
                      <a:pt x="142" y="351"/>
                      <a:pt x="114" y="370"/>
                      <a:pt x="97" y="379"/>
                    </a:cubicBezTo>
                    <a:cubicBezTo>
                      <a:pt x="97" y="304"/>
                      <a:pt x="97" y="304"/>
                      <a:pt x="97" y="304"/>
                    </a:cubicBezTo>
                    <a:cubicBezTo>
                      <a:pt x="97" y="301"/>
                      <a:pt x="96" y="298"/>
                      <a:pt x="93" y="296"/>
                    </a:cubicBezTo>
                    <a:cubicBezTo>
                      <a:pt x="59" y="273"/>
                      <a:pt x="19" y="234"/>
                      <a:pt x="19" y="180"/>
                    </a:cubicBezTo>
                    <a:cubicBezTo>
                      <a:pt x="19" y="89"/>
                      <a:pt x="108" y="19"/>
                      <a:pt x="221" y="19"/>
                    </a:cubicBezTo>
                    <a:cubicBezTo>
                      <a:pt x="334" y="19"/>
                      <a:pt x="419" y="88"/>
                      <a:pt x="419" y="180"/>
                    </a:cubicBezTo>
                    <a:cubicBezTo>
                      <a:pt x="419" y="268"/>
                      <a:pt x="342" y="327"/>
                      <a:pt x="228" y="3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34290" tIns="17145" rIns="34290" bIns="1714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06"/>
              </a:p>
            </p:txBody>
          </p:sp>
          <p:sp>
            <p:nvSpPr>
              <p:cNvPr id="31" name="Freeform 95"/>
              <p:cNvSpPr>
                <a:spLocks noEditPoints="1"/>
              </p:cNvSpPr>
              <p:nvPr/>
            </p:nvSpPr>
            <p:spPr bwMode="auto">
              <a:xfrm>
                <a:off x="3222625" y="2543175"/>
                <a:ext cx="58738" cy="58738"/>
              </a:xfrm>
              <a:custGeom>
                <a:avLst/>
                <a:gdLst>
                  <a:gd name="T0" fmla="*/ 29 w 58"/>
                  <a:gd name="T1" fmla="*/ 0 h 58"/>
                  <a:gd name="T2" fmla="*/ 0 w 58"/>
                  <a:gd name="T3" fmla="*/ 29 h 58"/>
                  <a:gd name="T4" fmla="*/ 29 w 58"/>
                  <a:gd name="T5" fmla="*/ 58 h 58"/>
                  <a:gd name="T6" fmla="*/ 58 w 58"/>
                  <a:gd name="T7" fmla="*/ 29 h 58"/>
                  <a:gd name="T8" fmla="*/ 29 w 58"/>
                  <a:gd name="T9" fmla="*/ 0 h 58"/>
                  <a:gd name="T10" fmla="*/ 29 w 58"/>
                  <a:gd name="T11" fmla="*/ 39 h 58"/>
                  <a:gd name="T12" fmla="*/ 19 w 58"/>
                  <a:gd name="T13" fmla="*/ 29 h 58"/>
                  <a:gd name="T14" fmla="*/ 29 w 58"/>
                  <a:gd name="T15" fmla="*/ 18 h 58"/>
                  <a:gd name="T16" fmla="*/ 39 w 58"/>
                  <a:gd name="T17" fmla="*/ 29 h 58"/>
                  <a:gd name="T18" fmla="*/ 29 w 58"/>
                  <a:gd name="T19" fmla="*/ 3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58">
                    <a:moveTo>
                      <a:pt x="29" y="0"/>
                    </a:moveTo>
                    <a:cubicBezTo>
                      <a:pt x="13" y="0"/>
                      <a:pt x="0" y="13"/>
                      <a:pt x="0" y="29"/>
                    </a:cubicBezTo>
                    <a:cubicBezTo>
                      <a:pt x="0" y="45"/>
                      <a:pt x="13" y="58"/>
                      <a:pt x="29" y="58"/>
                    </a:cubicBezTo>
                    <a:cubicBezTo>
                      <a:pt x="45" y="58"/>
                      <a:pt x="58" y="45"/>
                      <a:pt x="58" y="29"/>
                    </a:cubicBezTo>
                    <a:cubicBezTo>
                      <a:pt x="58" y="13"/>
                      <a:pt x="45" y="0"/>
                      <a:pt x="29" y="0"/>
                    </a:cubicBezTo>
                    <a:close/>
                    <a:moveTo>
                      <a:pt x="29" y="39"/>
                    </a:moveTo>
                    <a:cubicBezTo>
                      <a:pt x="23" y="39"/>
                      <a:pt x="19" y="34"/>
                      <a:pt x="19" y="29"/>
                    </a:cubicBezTo>
                    <a:cubicBezTo>
                      <a:pt x="19" y="23"/>
                      <a:pt x="23" y="18"/>
                      <a:pt x="29" y="18"/>
                    </a:cubicBezTo>
                    <a:cubicBezTo>
                      <a:pt x="35" y="18"/>
                      <a:pt x="39" y="23"/>
                      <a:pt x="39" y="29"/>
                    </a:cubicBezTo>
                    <a:cubicBezTo>
                      <a:pt x="39" y="34"/>
                      <a:pt x="35" y="39"/>
                      <a:pt x="29" y="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34290" tIns="17145" rIns="34290" bIns="1714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06"/>
              </a:p>
            </p:txBody>
          </p:sp>
          <p:sp>
            <p:nvSpPr>
              <p:cNvPr id="32" name="Freeform 96"/>
              <p:cNvSpPr>
                <a:spLocks noEditPoints="1"/>
              </p:cNvSpPr>
              <p:nvPr/>
            </p:nvSpPr>
            <p:spPr bwMode="auto">
              <a:xfrm>
                <a:off x="3314700" y="2543175"/>
                <a:ext cx="58738" cy="58738"/>
              </a:xfrm>
              <a:custGeom>
                <a:avLst/>
                <a:gdLst>
                  <a:gd name="T0" fmla="*/ 29 w 58"/>
                  <a:gd name="T1" fmla="*/ 0 h 58"/>
                  <a:gd name="T2" fmla="*/ 0 w 58"/>
                  <a:gd name="T3" fmla="*/ 29 h 58"/>
                  <a:gd name="T4" fmla="*/ 29 w 58"/>
                  <a:gd name="T5" fmla="*/ 58 h 58"/>
                  <a:gd name="T6" fmla="*/ 58 w 58"/>
                  <a:gd name="T7" fmla="*/ 29 h 58"/>
                  <a:gd name="T8" fmla="*/ 29 w 58"/>
                  <a:gd name="T9" fmla="*/ 0 h 58"/>
                  <a:gd name="T10" fmla="*/ 29 w 58"/>
                  <a:gd name="T11" fmla="*/ 39 h 58"/>
                  <a:gd name="T12" fmla="*/ 18 w 58"/>
                  <a:gd name="T13" fmla="*/ 29 h 58"/>
                  <a:gd name="T14" fmla="*/ 29 w 58"/>
                  <a:gd name="T15" fmla="*/ 18 h 58"/>
                  <a:gd name="T16" fmla="*/ 39 w 58"/>
                  <a:gd name="T17" fmla="*/ 29 h 58"/>
                  <a:gd name="T18" fmla="*/ 29 w 58"/>
                  <a:gd name="T19" fmla="*/ 3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58">
                    <a:moveTo>
                      <a:pt x="29" y="0"/>
                    </a:moveTo>
                    <a:cubicBezTo>
                      <a:pt x="13" y="0"/>
                      <a:pt x="0" y="13"/>
                      <a:pt x="0" y="29"/>
                    </a:cubicBezTo>
                    <a:cubicBezTo>
                      <a:pt x="0" y="45"/>
                      <a:pt x="13" y="58"/>
                      <a:pt x="29" y="58"/>
                    </a:cubicBezTo>
                    <a:cubicBezTo>
                      <a:pt x="45" y="58"/>
                      <a:pt x="58" y="45"/>
                      <a:pt x="58" y="29"/>
                    </a:cubicBezTo>
                    <a:cubicBezTo>
                      <a:pt x="58" y="13"/>
                      <a:pt x="45" y="0"/>
                      <a:pt x="29" y="0"/>
                    </a:cubicBezTo>
                    <a:close/>
                    <a:moveTo>
                      <a:pt x="29" y="39"/>
                    </a:moveTo>
                    <a:cubicBezTo>
                      <a:pt x="23" y="39"/>
                      <a:pt x="18" y="34"/>
                      <a:pt x="18" y="29"/>
                    </a:cubicBezTo>
                    <a:cubicBezTo>
                      <a:pt x="18" y="23"/>
                      <a:pt x="23" y="18"/>
                      <a:pt x="29" y="18"/>
                    </a:cubicBezTo>
                    <a:cubicBezTo>
                      <a:pt x="34" y="18"/>
                      <a:pt x="39" y="23"/>
                      <a:pt x="39" y="29"/>
                    </a:cubicBezTo>
                    <a:cubicBezTo>
                      <a:pt x="39" y="34"/>
                      <a:pt x="34" y="39"/>
                      <a:pt x="29" y="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34290" tIns="17145" rIns="34290" bIns="1714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06"/>
              </a:p>
            </p:txBody>
          </p:sp>
          <p:sp>
            <p:nvSpPr>
              <p:cNvPr id="33" name="Freeform 97"/>
              <p:cNvSpPr>
                <a:spLocks noEditPoints="1"/>
              </p:cNvSpPr>
              <p:nvPr/>
            </p:nvSpPr>
            <p:spPr bwMode="auto">
              <a:xfrm>
                <a:off x="3130550" y="2544763"/>
                <a:ext cx="58738" cy="57150"/>
              </a:xfrm>
              <a:custGeom>
                <a:avLst/>
                <a:gdLst>
                  <a:gd name="T0" fmla="*/ 29 w 58"/>
                  <a:gd name="T1" fmla="*/ 0 h 58"/>
                  <a:gd name="T2" fmla="*/ 0 w 58"/>
                  <a:gd name="T3" fmla="*/ 29 h 58"/>
                  <a:gd name="T4" fmla="*/ 29 w 58"/>
                  <a:gd name="T5" fmla="*/ 58 h 58"/>
                  <a:gd name="T6" fmla="*/ 58 w 58"/>
                  <a:gd name="T7" fmla="*/ 29 h 58"/>
                  <a:gd name="T8" fmla="*/ 29 w 58"/>
                  <a:gd name="T9" fmla="*/ 0 h 58"/>
                  <a:gd name="T10" fmla="*/ 29 w 58"/>
                  <a:gd name="T11" fmla="*/ 39 h 58"/>
                  <a:gd name="T12" fmla="*/ 19 w 58"/>
                  <a:gd name="T13" fmla="*/ 29 h 58"/>
                  <a:gd name="T14" fmla="*/ 29 w 58"/>
                  <a:gd name="T15" fmla="*/ 18 h 58"/>
                  <a:gd name="T16" fmla="*/ 40 w 58"/>
                  <a:gd name="T17" fmla="*/ 29 h 58"/>
                  <a:gd name="T18" fmla="*/ 29 w 58"/>
                  <a:gd name="T19" fmla="*/ 3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58">
                    <a:moveTo>
                      <a:pt x="29" y="0"/>
                    </a:moveTo>
                    <a:cubicBezTo>
                      <a:pt x="13" y="0"/>
                      <a:pt x="0" y="13"/>
                      <a:pt x="0" y="29"/>
                    </a:cubicBezTo>
                    <a:cubicBezTo>
                      <a:pt x="0" y="45"/>
                      <a:pt x="13" y="58"/>
                      <a:pt x="29" y="58"/>
                    </a:cubicBezTo>
                    <a:cubicBezTo>
                      <a:pt x="45" y="58"/>
                      <a:pt x="58" y="45"/>
                      <a:pt x="58" y="29"/>
                    </a:cubicBezTo>
                    <a:cubicBezTo>
                      <a:pt x="58" y="13"/>
                      <a:pt x="45" y="0"/>
                      <a:pt x="29" y="0"/>
                    </a:cubicBezTo>
                    <a:close/>
                    <a:moveTo>
                      <a:pt x="29" y="39"/>
                    </a:moveTo>
                    <a:cubicBezTo>
                      <a:pt x="24" y="39"/>
                      <a:pt x="19" y="34"/>
                      <a:pt x="19" y="29"/>
                    </a:cubicBezTo>
                    <a:cubicBezTo>
                      <a:pt x="19" y="23"/>
                      <a:pt x="24" y="18"/>
                      <a:pt x="29" y="18"/>
                    </a:cubicBezTo>
                    <a:cubicBezTo>
                      <a:pt x="35" y="18"/>
                      <a:pt x="40" y="23"/>
                      <a:pt x="40" y="29"/>
                    </a:cubicBezTo>
                    <a:cubicBezTo>
                      <a:pt x="40" y="34"/>
                      <a:pt x="35" y="39"/>
                      <a:pt x="29" y="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34290" tIns="17145" rIns="34290" bIns="1714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06"/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593725" y="2596599"/>
            <a:ext cx="594727" cy="594725"/>
            <a:chOff x="593725" y="2596599"/>
            <a:chExt cx="594727" cy="594725"/>
          </a:xfrm>
        </p:grpSpPr>
        <p:sp>
          <p:nvSpPr>
            <p:cNvPr id="16" name="Oval 15"/>
            <p:cNvSpPr/>
            <p:nvPr/>
          </p:nvSpPr>
          <p:spPr>
            <a:xfrm>
              <a:off x="593725" y="2596599"/>
              <a:ext cx="594727" cy="5947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"/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759259" y="2765476"/>
              <a:ext cx="263659" cy="256972"/>
              <a:chOff x="2212975" y="1027113"/>
              <a:chExt cx="438150" cy="427038"/>
            </a:xfrm>
            <a:solidFill>
              <a:schemeClr val="bg1"/>
            </a:solidFill>
          </p:grpSpPr>
          <p:sp>
            <p:nvSpPr>
              <p:cNvPr id="39" name="Freeform 126"/>
              <p:cNvSpPr>
                <a:spLocks noEditPoints="1"/>
              </p:cNvSpPr>
              <p:nvPr/>
            </p:nvSpPr>
            <p:spPr bwMode="auto">
              <a:xfrm>
                <a:off x="2212975" y="1027113"/>
                <a:ext cx="438150" cy="427038"/>
              </a:xfrm>
              <a:custGeom>
                <a:avLst/>
                <a:gdLst>
                  <a:gd name="T0" fmla="*/ 345 w 438"/>
                  <a:gd name="T1" fmla="*/ 169 h 426"/>
                  <a:gd name="T2" fmla="*/ 424 w 438"/>
                  <a:gd name="T3" fmla="*/ 52 h 426"/>
                  <a:gd name="T4" fmla="*/ 409 w 438"/>
                  <a:gd name="T5" fmla="*/ 49 h 426"/>
                  <a:gd name="T6" fmla="*/ 360 w 438"/>
                  <a:gd name="T7" fmla="*/ 96 h 426"/>
                  <a:gd name="T8" fmla="*/ 337 w 438"/>
                  <a:gd name="T9" fmla="*/ 75 h 426"/>
                  <a:gd name="T10" fmla="*/ 383 w 438"/>
                  <a:gd name="T11" fmla="*/ 23 h 426"/>
                  <a:gd name="T12" fmla="*/ 380 w 438"/>
                  <a:gd name="T13" fmla="*/ 8 h 426"/>
                  <a:gd name="T14" fmla="*/ 288 w 438"/>
                  <a:gd name="T15" fmla="*/ 24 h 426"/>
                  <a:gd name="T16" fmla="*/ 119 w 438"/>
                  <a:gd name="T17" fmla="*/ 261 h 426"/>
                  <a:gd name="T18" fmla="*/ 31 w 438"/>
                  <a:gd name="T19" fmla="*/ 282 h 426"/>
                  <a:gd name="T20" fmla="*/ 21 w 438"/>
                  <a:gd name="T21" fmla="*/ 379 h 426"/>
                  <a:gd name="T22" fmla="*/ 75 w 438"/>
                  <a:gd name="T23" fmla="*/ 331 h 426"/>
                  <a:gd name="T24" fmla="*/ 101 w 438"/>
                  <a:gd name="T25" fmla="*/ 350 h 426"/>
                  <a:gd name="T26" fmla="*/ 55 w 438"/>
                  <a:gd name="T27" fmla="*/ 403 h 426"/>
                  <a:gd name="T28" fmla="*/ 58 w 438"/>
                  <a:gd name="T29" fmla="*/ 418 h 426"/>
                  <a:gd name="T30" fmla="*/ 93 w 438"/>
                  <a:gd name="T31" fmla="*/ 426 h 426"/>
                  <a:gd name="T32" fmla="*/ 171 w 438"/>
                  <a:gd name="T33" fmla="*/ 313 h 426"/>
                  <a:gd name="T34" fmla="*/ 137 w 438"/>
                  <a:gd name="T35" fmla="*/ 388 h 426"/>
                  <a:gd name="T36" fmla="*/ 79 w 438"/>
                  <a:gd name="T37" fmla="*/ 405 h 426"/>
                  <a:gd name="T38" fmla="*/ 115 w 438"/>
                  <a:gd name="T39" fmla="*/ 337 h 426"/>
                  <a:gd name="T40" fmla="*/ 79 w 438"/>
                  <a:gd name="T41" fmla="*/ 310 h 426"/>
                  <a:gd name="T42" fmla="*/ 27 w 438"/>
                  <a:gd name="T43" fmla="*/ 352 h 426"/>
                  <a:gd name="T44" fmla="*/ 93 w 438"/>
                  <a:gd name="T45" fmla="*/ 275 h 426"/>
                  <a:gd name="T46" fmla="*/ 128 w 438"/>
                  <a:gd name="T47" fmla="*/ 278 h 426"/>
                  <a:gd name="T48" fmla="*/ 287 w 438"/>
                  <a:gd name="T49" fmla="*/ 111 h 426"/>
                  <a:gd name="T50" fmla="*/ 345 w 438"/>
                  <a:gd name="T51" fmla="*/ 18 h 426"/>
                  <a:gd name="T52" fmla="*/ 324 w 438"/>
                  <a:gd name="T53" fmla="*/ 55 h 426"/>
                  <a:gd name="T54" fmla="*/ 344 w 438"/>
                  <a:gd name="T55" fmla="*/ 108 h 426"/>
                  <a:gd name="T56" fmla="*/ 377 w 438"/>
                  <a:gd name="T57" fmla="*/ 108 h 426"/>
                  <a:gd name="T58" fmla="*/ 394 w 438"/>
                  <a:gd name="T59" fmla="*/ 130 h 426"/>
                  <a:gd name="T60" fmla="*/ 321 w 438"/>
                  <a:gd name="T61" fmla="*/ 145 h 426"/>
                  <a:gd name="T62" fmla="*/ 154 w 438"/>
                  <a:gd name="T63" fmla="*/ 304 h 426"/>
                  <a:gd name="T64" fmla="*/ 137 w 438"/>
                  <a:gd name="T65" fmla="*/ 388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38" h="426">
                    <a:moveTo>
                      <a:pt x="320" y="165"/>
                    </a:moveTo>
                    <a:cubicBezTo>
                      <a:pt x="328" y="167"/>
                      <a:pt x="336" y="169"/>
                      <a:pt x="345" y="169"/>
                    </a:cubicBezTo>
                    <a:cubicBezTo>
                      <a:pt x="368" y="169"/>
                      <a:pt x="391" y="159"/>
                      <a:pt x="407" y="143"/>
                    </a:cubicBezTo>
                    <a:cubicBezTo>
                      <a:pt x="431" y="119"/>
                      <a:pt x="438" y="83"/>
                      <a:pt x="424" y="52"/>
                    </a:cubicBezTo>
                    <a:cubicBezTo>
                      <a:pt x="423" y="49"/>
                      <a:pt x="420" y="47"/>
                      <a:pt x="417" y="46"/>
                    </a:cubicBezTo>
                    <a:cubicBezTo>
                      <a:pt x="414" y="46"/>
                      <a:pt x="411" y="47"/>
                      <a:pt x="409" y="49"/>
                    </a:cubicBezTo>
                    <a:cubicBezTo>
                      <a:pt x="363" y="95"/>
                      <a:pt x="363" y="95"/>
                      <a:pt x="363" y="95"/>
                    </a:cubicBezTo>
                    <a:cubicBezTo>
                      <a:pt x="362" y="96"/>
                      <a:pt x="361" y="96"/>
                      <a:pt x="360" y="96"/>
                    </a:cubicBezTo>
                    <a:cubicBezTo>
                      <a:pt x="359" y="96"/>
                      <a:pt x="358" y="96"/>
                      <a:pt x="357" y="95"/>
                    </a:cubicBezTo>
                    <a:cubicBezTo>
                      <a:pt x="337" y="75"/>
                      <a:pt x="337" y="75"/>
                      <a:pt x="337" y="75"/>
                    </a:cubicBezTo>
                    <a:cubicBezTo>
                      <a:pt x="335" y="73"/>
                      <a:pt x="335" y="70"/>
                      <a:pt x="337" y="69"/>
                    </a:cubicBezTo>
                    <a:cubicBezTo>
                      <a:pt x="383" y="23"/>
                      <a:pt x="383" y="23"/>
                      <a:pt x="383" y="23"/>
                    </a:cubicBezTo>
                    <a:cubicBezTo>
                      <a:pt x="385" y="21"/>
                      <a:pt x="386" y="18"/>
                      <a:pt x="386" y="15"/>
                    </a:cubicBezTo>
                    <a:cubicBezTo>
                      <a:pt x="385" y="12"/>
                      <a:pt x="383" y="9"/>
                      <a:pt x="380" y="8"/>
                    </a:cubicBezTo>
                    <a:cubicBezTo>
                      <a:pt x="369" y="2"/>
                      <a:pt x="357" y="0"/>
                      <a:pt x="345" y="0"/>
                    </a:cubicBezTo>
                    <a:cubicBezTo>
                      <a:pt x="324" y="0"/>
                      <a:pt x="304" y="8"/>
                      <a:pt x="288" y="24"/>
                    </a:cubicBezTo>
                    <a:cubicBezTo>
                      <a:pt x="266" y="47"/>
                      <a:pt x="257" y="82"/>
                      <a:pt x="267" y="112"/>
                    </a:cubicBezTo>
                    <a:cubicBezTo>
                      <a:pt x="119" y="261"/>
                      <a:pt x="119" y="261"/>
                      <a:pt x="119" y="261"/>
                    </a:cubicBezTo>
                    <a:cubicBezTo>
                      <a:pt x="111" y="258"/>
                      <a:pt x="102" y="257"/>
                      <a:pt x="93" y="257"/>
                    </a:cubicBezTo>
                    <a:cubicBezTo>
                      <a:pt x="70" y="257"/>
                      <a:pt x="47" y="266"/>
                      <a:pt x="31" y="282"/>
                    </a:cubicBezTo>
                    <a:cubicBezTo>
                      <a:pt x="7" y="306"/>
                      <a:pt x="0" y="342"/>
                      <a:pt x="14" y="374"/>
                    </a:cubicBezTo>
                    <a:cubicBezTo>
                      <a:pt x="15" y="376"/>
                      <a:pt x="18" y="379"/>
                      <a:pt x="21" y="379"/>
                    </a:cubicBezTo>
                    <a:cubicBezTo>
                      <a:pt x="24" y="380"/>
                      <a:pt x="27" y="379"/>
                      <a:pt x="29" y="376"/>
                    </a:cubicBezTo>
                    <a:cubicBezTo>
                      <a:pt x="75" y="331"/>
                      <a:pt x="75" y="331"/>
                      <a:pt x="75" y="331"/>
                    </a:cubicBezTo>
                    <a:cubicBezTo>
                      <a:pt x="77" y="329"/>
                      <a:pt x="80" y="328"/>
                      <a:pt x="81" y="330"/>
                    </a:cubicBezTo>
                    <a:cubicBezTo>
                      <a:pt x="101" y="350"/>
                      <a:pt x="101" y="350"/>
                      <a:pt x="101" y="350"/>
                    </a:cubicBezTo>
                    <a:cubicBezTo>
                      <a:pt x="103" y="352"/>
                      <a:pt x="103" y="355"/>
                      <a:pt x="101" y="357"/>
                    </a:cubicBezTo>
                    <a:cubicBezTo>
                      <a:pt x="55" y="403"/>
                      <a:pt x="55" y="403"/>
                      <a:pt x="55" y="403"/>
                    </a:cubicBezTo>
                    <a:cubicBezTo>
                      <a:pt x="53" y="405"/>
                      <a:pt x="52" y="408"/>
                      <a:pt x="53" y="411"/>
                    </a:cubicBezTo>
                    <a:cubicBezTo>
                      <a:pt x="53" y="414"/>
                      <a:pt x="55" y="416"/>
                      <a:pt x="58" y="418"/>
                    </a:cubicBezTo>
                    <a:cubicBezTo>
                      <a:pt x="69" y="423"/>
                      <a:pt x="81" y="426"/>
                      <a:pt x="93" y="426"/>
                    </a:cubicBezTo>
                    <a:cubicBezTo>
                      <a:pt x="93" y="426"/>
                      <a:pt x="93" y="426"/>
                      <a:pt x="93" y="426"/>
                    </a:cubicBezTo>
                    <a:cubicBezTo>
                      <a:pt x="114" y="426"/>
                      <a:pt x="135" y="417"/>
                      <a:pt x="150" y="401"/>
                    </a:cubicBezTo>
                    <a:cubicBezTo>
                      <a:pt x="173" y="379"/>
                      <a:pt x="181" y="343"/>
                      <a:pt x="171" y="313"/>
                    </a:cubicBezTo>
                    <a:lnTo>
                      <a:pt x="320" y="165"/>
                    </a:lnTo>
                    <a:close/>
                    <a:moveTo>
                      <a:pt x="137" y="388"/>
                    </a:moveTo>
                    <a:cubicBezTo>
                      <a:pt x="125" y="400"/>
                      <a:pt x="109" y="407"/>
                      <a:pt x="93" y="407"/>
                    </a:cubicBezTo>
                    <a:cubicBezTo>
                      <a:pt x="88" y="407"/>
                      <a:pt x="84" y="406"/>
                      <a:pt x="79" y="405"/>
                    </a:cubicBezTo>
                    <a:cubicBezTo>
                      <a:pt x="114" y="370"/>
                      <a:pt x="114" y="370"/>
                      <a:pt x="114" y="370"/>
                    </a:cubicBezTo>
                    <a:cubicBezTo>
                      <a:pt x="123" y="361"/>
                      <a:pt x="124" y="346"/>
                      <a:pt x="115" y="337"/>
                    </a:cubicBezTo>
                    <a:cubicBezTo>
                      <a:pt x="95" y="317"/>
                      <a:pt x="95" y="317"/>
                      <a:pt x="95" y="317"/>
                    </a:cubicBezTo>
                    <a:cubicBezTo>
                      <a:pt x="91" y="312"/>
                      <a:pt x="85" y="310"/>
                      <a:pt x="79" y="310"/>
                    </a:cubicBezTo>
                    <a:cubicBezTo>
                      <a:pt x="73" y="310"/>
                      <a:pt x="66" y="313"/>
                      <a:pt x="62" y="317"/>
                    </a:cubicBezTo>
                    <a:cubicBezTo>
                      <a:pt x="27" y="352"/>
                      <a:pt x="27" y="352"/>
                      <a:pt x="27" y="352"/>
                    </a:cubicBezTo>
                    <a:cubicBezTo>
                      <a:pt x="23" y="332"/>
                      <a:pt x="29" y="311"/>
                      <a:pt x="45" y="295"/>
                    </a:cubicBezTo>
                    <a:cubicBezTo>
                      <a:pt x="57" y="283"/>
                      <a:pt x="75" y="275"/>
                      <a:pt x="93" y="275"/>
                    </a:cubicBezTo>
                    <a:cubicBezTo>
                      <a:pt x="102" y="275"/>
                      <a:pt x="110" y="277"/>
                      <a:pt x="117" y="280"/>
                    </a:cubicBezTo>
                    <a:cubicBezTo>
                      <a:pt x="121" y="282"/>
                      <a:pt x="125" y="281"/>
                      <a:pt x="128" y="278"/>
                    </a:cubicBezTo>
                    <a:cubicBezTo>
                      <a:pt x="285" y="121"/>
                      <a:pt x="285" y="121"/>
                      <a:pt x="285" y="121"/>
                    </a:cubicBezTo>
                    <a:cubicBezTo>
                      <a:pt x="287" y="118"/>
                      <a:pt x="288" y="114"/>
                      <a:pt x="287" y="111"/>
                    </a:cubicBezTo>
                    <a:cubicBezTo>
                      <a:pt x="277" y="87"/>
                      <a:pt x="283" y="56"/>
                      <a:pt x="301" y="37"/>
                    </a:cubicBezTo>
                    <a:cubicBezTo>
                      <a:pt x="313" y="25"/>
                      <a:pt x="329" y="18"/>
                      <a:pt x="345" y="18"/>
                    </a:cubicBezTo>
                    <a:cubicBezTo>
                      <a:pt x="350" y="18"/>
                      <a:pt x="355" y="19"/>
                      <a:pt x="359" y="20"/>
                    </a:cubicBezTo>
                    <a:cubicBezTo>
                      <a:pt x="324" y="55"/>
                      <a:pt x="324" y="55"/>
                      <a:pt x="324" y="55"/>
                    </a:cubicBezTo>
                    <a:cubicBezTo>
                      <a:pt x="315" y="65"/>
                      <a:pt x="315" y="79"/>
                      <a:pt x="324" y="88"/>
                    </a:cubicBezTo>
                    <a:cubicBezTo>
                      <a:pt x="344" y="108"/>
                      <a:pt x="344" y="108"/>
                      <a:pt x="344" y="108"/>
                    </a:cubicBezTo>
                    <a:cubicBezTo>
                      <a:pt x="348" y="112"/>
                      <a:pt x="354" y="115"/>
                      <a:pt x="360" y="115"/>
                    </a:cubicBezTo>
                    <a:cubicBezTo>
                      <a:pt x="366" y="115"/>
                      <a:pt x="372" y="112"/>
                      <a:pt x="377" y="108"/>
                    </a:cubicBezTo>
                    <a:cubicBezTo>
                      <a:pt x="411" y="73"/>
                      <a:pt x="411" y="73"/>
                      <a:pt x="411" y="73"/>
                    </a:cubicBezTo>
                    <a:cubicBezTo>
                      <a:pt x="415" y="93"/>
                      <a:pt x="409" y="115"/>
                      <a:pt x="394" y="130"/>
                    </a:cubicBezTo>
                    <a:cubicBezTo>
                      <a:pt x="381" y="143"/>
                      <a:pt x="363" y="150"/>
                      <a:pt x="345" y="150"/>
                    </a:cubicBezTo>
                    <a:cubicBezTo>
                      <a:pt x="337" y="150"/>
                      <a:pt x="329" y="148"/>
                      <a:pt x="321" y="145"/>
                    </a:cubicBezTo>
                    <a:cubicBezTo>
                      <a:pt x="318" y="144"/>
                      <a:pt x="314" y="144"/>
                      <a:pt x="311" y="147"/>
                    </a:cubicBezTo>
                    <a:cubicBezTo>
                      <a:pt x="154" y="304"/>
                      <a:pt x="154" y="304"/>
                      <a:pt x="154" y="304"/>
                    </a:cubicBezTo>
                    <a:cubicBezTo>
                      <a:pt x="151" y="307"/>
                      <a:pt x="150" y="311"/>
                      <a:pt x="152" y="315"/>
                    </a:cubicBezTo>
                    <a:cubicBezTo>
                      <a:pt x="162" y="339"/>
                      <a:pt x="156" y="370"/>
                      <a:pt x="137" y="3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34290" tIns="17145" rIns="34290" bIns="1714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06"/>
              </a:p>
            </p:txBody>
          </p:sp>
          <p:sp>
            <p:nvSpPr>
              <p:cNvPr id="40" name="Freeform 127"/>
              <p:cNvSpPr>
                <a:spLocks/>
              </p:cNvSpPr>
              <p:nvPr/>
            </p:nvSpPr>
            <p:spPr bwMode="auto">
              <a:xfrm>
                <a:off x="2447925" y="1257300"/>
                <a:ext cx="198438" cy="193675"/>
              </a:xfrm>
              <a:custGeom>
                <a:avLst/>
                <a:gdLst>
                  <a:gd name="T0" fmla="*/ 56 w 197"/>
                  <a:gd name="T1" fmla="*/ 3 h 194"/>
                  <a:gd name="T2" fmla="*/ 43 w 197"/>
                  <a:gd name="T3" fmla="*/ 3 h 194"/>
                  <a:gd name="T4" fmla="*/ 43 w 197"/>
                  <a:gd name="T5" fmla="*/ 16 h 194"/>
                  <a:gd name="T6" fmla="*/ 174 w 197"/>
                  <a:gd name="T7" fmla="*/ 147 h 194"/>
                  <a:gd name="T8" fmla="*/ 174 w 197"/>
                  <a:gd name="T9" fmla="*/ 154 h 194"/>
                  <a:gd name="T10" fmla="*/ 155 w 197"/>
                  <a:gd name="T11" fmla="*/ 174 h 194"/>
                  <a:gd name="T12" fmla="*/ 152 w 197"/>
                  <a:gd name="T13" fmla="*/ 175 h 194"/>
                  <a:gd name="T14" fmla="*/ 152 w 197"/>
                  <a:gd name="T15" fmla="*/ 175 h 194"/>
                  <a:gd name="T16" fmla="*/ 148 w 197"/>
                  <a:gd name="T17" fmla="*/ 174 h 194"/>
                  <a:gd name="T18" fmla="*/ 17 w 197"/>
                  <a:gd name="T19" fmla="*/ 43 h 194"/>
                  <a:gd name="T20" fmla="*/ 4 w 197"/>
                  <a:gd name="T21" fmla="*/ 43 h 194"/>
                  <a:gd name="T22" fmla="*/ 4 w 197"/>
                  <a:gd name="T23" fmla="*/ 56 h 194"/>
                  <a:gd name="T24" fmla="*/ 135 w 197"/>
                  <a:gd name="T25" fmla="*/ 187 h 194"/>
                  <a:gd name="T26" fmla="*/ 152 w 197"/>
                  <a:gd name="T27" fmla="*/ 194 h 194"/>
                  <a:gd name="T28" fmla="*/ 152 w 197"/>
                  <a:gd name="T29" fmla="*/ 194 h 194"/>
                  <a:gd name="T30" fmla="*/ 169 w 197"/>
                  <a:gd name="T31" fmla="*/ 187 h 194"/>
                  <a:gd name="T32" fmla="*/ 187 w 197"/>
                  <a:gd name="T33" fmla="*/ 167 h 194"/>
                  <a:gd name="T34" fmla="*/ 187 w 197"/>
                  <a:gd name="T35" fmla="*/ 134 h 194"/>
                  <a:gd name="T36" fmla="*/ 56 w 197"/>
                  <a:gd name="T37" fmla="*/ 3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7" h="194">
                    <a:moveTo>
                      <a:pt x="56" y="3"/>
                    </a:moveTo>
                    <a:cubicBezTo>
                      <a:pt x="53" y="0"/>
                      <a:pt x="47" y="0"/>
                      <a:pt x="43" y="3"/>
                    </a:cubicBezTo>
                    <a:cubicBezTo>
                      <a:pt x="39" y="7"/>
                      <a:pt x="39" y="13"/>
                      <a:pt x="43" y="16"/>
                    </a:cubicBezTo>
                    <a:cubicBezTo>
                      <a:pt x="174" y="147"/>
                      <a:pt x="174" y="147"/>
                      <a:pt x="174" y="147"/>
                    </a:cubicBezTo>
                    <a:cubicBezTo>
                      <a:pt x="176" y="149"/>
                      <a:pt x="176" y="152"/>
                      <a:pt x="174" y="154"/>
                    </a:cubicBezTo>
                    <a:cubicBezTo>
                      <a:pt x="155" y="174"/>
                      <a:pt x="155" y="174"/>
                      <a:pt x="155" y="174"/>
                    </a:cubicBezTo>
                    <a:cubicBezTo>
                      <a:pt x="154" y="175"/>
                      <a:pt x="153" y="175"/>
                      <a:pt x="152" y="175"/>
                    </a:cubicBezTo>
                    <a:cubicBezTo>
                      <a:pt x="152" y="175"/>
                      <a:pt x="152" y="175"/>
                      <a:pt x="152" y="175"/>
                    </a:cubicBezTo>
                    <a:cubicBezTo>
                      <a:pt x="151" y="175"/>
                      <a:pt x="149" y="175"/>
                      <a:pt x="148" y="174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3" y="39"/>
                      <a:pt x="7" y="39"/>
                      <a:pt x="4" y="43"/>
                    </a:cubicBezTo>
                    <a:cubicBezTo>
                      <a:pt x="0" y="46"/>
                      <a:pt x="0" y="52"/>
                      <a:pt x="4" y="56"/>
                    </a:cubicBezTo>
                    <a:cubicBezTo>
                      <a:pt x="135" y="187"/>
                      <a:pt x="135" y="187"/>
                      <a:pt x="135" y="187"/>
                    </a:cubicBezTo>
                    <a:cubicBezTo>
                      <a:pt x="140" y="191"/>
                      <a:pt x="146" y="194"/>
                      <a:pt x="152" y="194"/>
                    </a:cubicBezTo>
                    <a:cubicBezTo>
                      <a:pt x="152" y="194"/>
                      <a:pt x="152" y="194"/>
                      <a:pt x="152" y="194"/>
                    </a:cubicBezTo>
                    <a:cubicBezTo>
                      <a:pt x="158" y="194"/>
                      <a:pt x="164" y="191"/>
                      <a:pt x="169" y="187"/>
                    </a:cubicBezTo>
                    <a:cubicBezTo>
                      <a:pt x="187" y="167"/>
                      <a:pt x="187" y="167"/>
                      <a:pt x="187" y="167"/>
                    </a:cubicBezTo>
                    <a:cubicBezTo>
                      <a:pt x="197" y="158"/>
                      <a:pt x="197" y="143"/>
                      <a:pt x="187" y="134"/>
                    </a:cubicBezTo>
                    <a:lnTo>
                      <a:pt x="56" y="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34290" tIns="17145" rIns="34290" bIns="1714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06"/>
              </a:p>
            </p:txBody>
          </p:sp>
          <p:sp>
            <p:nvSpPr>
              <p:cNvPr id="41" name="Freeform 128"/>
              <p:cNvSpPr>
                <a:spLocks noEditPoints="1"/>
              </p:cNvSpPr>
              <p:nvPr/>
            </p:nvSpPr>
            <p:spPr bwMode="auto">
              <a:xfrm>
                <a:off x="2219325" y="1027113"/>
                <a:ext cx="177800" cy="176213"/>
              </a:xfrm>
              <a:custGeom>
                <a:avLst/>
                <a:gdLst>
                  <a:gd name="T0" fmla="*/ 43 w 178"/>
                  <a:gd name="T1" fmla="*/ 83 h 177"/>
                  <a:gd name="T2" fmla="*/ 49 w 178"/>
                  <a:gd name="T3" fmla="*/ 85 h 177"/>
                  <a:gd name="T4" fmla="*/ 56 w 178"/>
                  <a:gd name="T5" fmla="*/ 83 h 177"/>
                  <a:gd name="T6" fmla="*/ 62 w 178"/>
                  <a:gd name="T7" fmla="*/ 76 h 177"/>
                  <a:gd name="T8" fmla="*/ 161 w 178"/>
                  <a:gd name="T9" fmla="*/ 174 h 177"/>
                  <a:gd name="T10" fmla="*/ 167 w 178"/>
                  <a:gd name="T11" fmla="*/ 177 h 177"/>
                  <a:gd name="T12" fmla="*/ 174 w 178"/>
                  <a:gd name="T13" fmla="*/ 174 h 177"/>
                  <a:gd name="T14" fmla="*/ 174 w 178"/>
                  <a:gd name="T15" fmla="*/ 161 h 177"/>
                  <a:gd name="T16" fmla="*/ 76 w 178"/>
                  <a:gd name="T17" fmla="*/ 63 h 177"/>
                  <a:gd name="T18" fmla="*/ 82 w 178"/>
                  <a:gd name="T19" fmla="*/ 57 h 177"/>
                  <a:gd name="T20" fmla="*/ 82 w 178"/>
                  <a:gd name="T21" fmla="*/ 43 h 177"/>
                  <a:gd name="T22" fmla="*/ 43 w 178"/>
                  <a:gd name="T23" fmla="*/ 4 h 177"/>
                  <a:gd name="T24" fmla="*/ 30 w 178"/>
                  <a:gd name="T25" fmla="*/ 4 h 177"/>
                  <a:gd name="T26" fmla="*/ 3 w 178"/>
                  <a:gd name="T27" fmla="*/ 30 h 177"/>
                  <a:gd name="T28" fmla="*/ 3 w 178"/>
                  <a:gd name="T29" fmla="*/ 43 h 177"/>
                  <a:gd name="T30" fmla="*/ 43 w 178"/>
                  <a:gd name="T31" fmla="*/ 83 h 177"/>
                  <a:gd name="T32" fmla="*/ 36 w 178"/>
                  <a:gd name="T33" fmla="*/ 24 h 177"/>
                  <a:gd name="T34" fmla="*/ 62 w 178"/>
                  <a:gd name="T35" fmla="*/ 50 h 177"/>
                  <a:gd name="T36" fmla="*/ 49 w 178"/>
                  <a:gd name="T37" fmla="*/ 63 h 177"/>
                  <a:gd name="T38" fmla="*/ 23 w 178"/>
                  <a:gd name="T39" fmla="*/ 37 h 177"/>
                  <a:gd name="T40" fmla="*/ 36 w 178"/>
                  <a:gd name="T41" fmla="*/ 24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8" h="177">
                    <a:moveTo>
                      <a:pt x="43" y="83"/>
                    </a:moveTo>
                    <a:cubicBezTo>
                      <a:pt x="45" y="85"/>
                      <a:pt x="47" y="85"/>
                      <a:pt x="49" y="85"/>
                    </a:cubicBezTo>
                    <a:cubicBezTo>
                      <a:pt x="52" y="85"/>
                      <a:pt x="54" y="85"/>
                      <a:pt x="56" y="83"/>
                    </a:cubicBezTo>
                    <a:cubicBezTo>
                      <a:pt x="62" y="76"/>
                      <a:pt x="62" y="76"/>
                      <a:pt x="62" y="76"/>
                    </a:cubicBezTo>
                    <a:cubicBezTo>
                      <a:pt x="161" y="174"/>
                      <a:pt x="161" y="174"/>
                      <a:pt x="161" y="174"/>
                    </a:cubicBezTo>
                    <a:cubicBezTo>
                      <a:pt x="163" y="176"/>
                      <a:pt x="165" y="177"/>
                      <a:pt x="167" y="177"/>
                    </a:cubicBezTo>
                    <a:cubicBezTo>
                      <a:pt x="170" y="177"/>
                      <a:pt x="172" y="176"/>
                      <a:pt x="174" y="174"/>
                    </a:cubicBezTo>
                    <a:cubicBezTo>
                      <a:pt x="178" y="171"/>
                      <a:pt x="178" y="165"/>
                      <a:pt x="174" y="161"/>
                    </a:cubicBezTo>
                    <a:cubicBezTo>
                      <a:pt x="76" y="63"/>
                      <a:pt x="76" y="63"/>
                      <a:pt x="76" y="63"/>
                    </a:cubicBezTo>
                    <a:cubicBezTo>
                      <a:pt x="82" y="57"/>
                      <a:pt x="82" y="57"/>
                      <a:pt x="82" y="57"/>
                    </a:cubicBezTo>
                    <a:cubicBezTo>
                      <a:pt x="86" y="53"/>
                      <a:pt x="86" y="47"/>
                      <a:pt x="82" y="43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9" y="0"/>
                      <a:pt x="33" y="0"/>
                      <a:pt x="30" y="4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0" y="34"/>
                      <a:pt x="0" y="40"/>
                      <a:pt x="3" y="43"/>
                    </a:cubicBezTo>
                    <a:lnTo>
                      <a:pt x="43" y="83"/>
                    </a:lnTo>
                    <a:close/>
                    <a:moveTo>
                      <a:pt x="36" y="24"/>
                    </a:moveTo>
                    <a:cubicBezTo>
                      <a:pt x="62" y="50"/>
                      <a:pt x="62" y="50"/>
                      <a:pt x="62" y="50"/>
                    </a:cubicBezTo>
                    <a:cubicBezTo>
                      <a:pt x="49" y="63"/>
                      <a:pt x="49" y="63"/>
                      <a:pt x="49" y="63"/>
                    </a:cubicBezTo>
                    <a:cubicBezTo>
                      <a:pt x="23" y="37"/>
                      <a:pt x="23" y="37"/>
                      <a:pt x="23" y="37"/>
                    </a:cubicBezTo>
                    <a:lnTo>
                      <a:pt x="36" y="2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34290" tIns="17145" rIns="34290" bIns="1714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06"/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5653082" y="1543050"/>
            <a:ext cx="2894018" cy="511284"/>
            <a:chOff x="5653082" y="1543050"/>
            <a:chExt cx="2894018" cy="511284"/>
          </a:xfrm>
        </p:grpSpPr>
        <p:sp>
          <p:nvSpPr>
            <p:cNvPr id="5" name="TextBox 4"/>
            <p:cNvSpPr txBox="1"/>
            <p:nvPr/>
          </p:nvSpPr>
          <p:spPr>
            <a:xfrm>
              <a:off x="5653082" y="1752392"/>
              <a:ext cx="2894018" cy="301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Insert some brief and narrow data, information, analysis and data about the main title here</a:t>
              </a:r>
            </a:p>
          </p:txBody>
        </p:sp>
        <p:sp>
          <p:nvSpPr>
            <p:cNvPr id="6" name="Title 2"/>
            <p:cNvSpPr txBox="1">
              <a:spLocks/>
            </p:cNvSpPr>
            <p:nvPr/>
          </p:nvSpPr>
          <p:spPr>
            <a:xfrm>
              <a:off x="5653082" y="1543050"/>
              <a:ext cx="2894018" cy="153888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 algn="ctr" defTabSz="18288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6000" b="1" kern="1200" cap="none" spc="-1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/>
              <a:r>
                <a:rPr lang="en-US" sz="1000" cap="all" spc="20" dirty="0">
                  <a:solidFill>
                    <a:schemeClr val="accent1"/>
                  </a:solidFill>
                  <a:latin typeface="Lato" panose="020F0502020204030203" pitchFamily="34" charset="0"/>
                </a:rPr>
                <a:t>Photo Retouch 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53986" y="1543050"/>
            <a:ext cx="2894018" cy="529430"/>
            <a:chOff x="1353986" y="1543050"/>
            <a:chExt cx="2894018" cy="529430"/>
          </a:xfrm>
        </p:grpSpPr>
        <p:sp>
          <p:nvSpPr>
            <p:cNvPr id="14" name="TextBox 13"/>
            <p:cNvSpPr txBox="1"/>
            <p:nvPr/>
          </p:nvSpPr>
          <p:spPr>
            <a:xfrm>
              <a:off x="1353986" y="1752392"/>
              <a:ext cx="2894018" cy="3200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800" dirty="0">
                  <a:solidFill>
                    <a:schemeClr val="accent4"/>
                  </a:solidFill>
                  <a:latin typeface="Lato" panose="020F05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Insert some brief and narrow data, information, analysis and data about the main title here</a:t>
              </a:r>
            </a:p>
          </p:txBody>
        </p:sp>
        <p:sp>
          <p:nvSpPr>
            <p:cNvPr id="15" name="Title 2"/>
            <p:cNvSpPr txBox="1">
              <a:spLocks/>
            </p:cNvSpPr>
            <p:nvPr/>
          </p:nvSpPr>
          <p:spPr>
            <a:xfrm>
              <a:off x="1353986" y="1543050"/>
              <a:ext cx="2894018" cy="153888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 algn="ctr" defTabSz="18288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6000" b="1" kern="1200" cap="none" spc="-1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/>
              <a:r>
                <a:rPr lang="en-US" sz="1000" cap="all" spc="20" dirty="0">
                  <a:solidFill>
                    <a:schemeClr val="accent1"/>
                  </a:solidFill>
                  <a:latin typeface="Lato" panose="020F0502020204030203" pitchFamily="34" charset="0"/>
                </a:rPr>
                <a:t>Graphic Design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93725" y="1547349"/>
            <a:ext cx="594727" cy="594725"/>
            <a:chOff x="593725" y="1547349"/>
            <a:chExt cx="594727" cy="594725"/>
          </a:xfrm>
        </p:grpSpPr>
        <p:sp>
          <p:nvSpPr>
            <p:cNvPr id="13" name="Oval 12"/>
            <p:cNvSpPr/>
            <p:nvPr/>
          </p:nvSpPr>
          <p:spPr>
            <a:xfrm>
              <a:off x="593725" y="1547349"/>
              <a:ext cx="594727" cy="5947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761647" y="1715749"/>
              <a:ext cx="258883" cy="257926"/>
              <a:chOff x="2131171" y="4166449"/>
              <a:chExt cx="759854" cy="757046"/>
            </a:xfrm>
          </p:grpSpPr>
          <p:sp>
            <p:nvSpPr>
              <p:cNvPr id="35" name="Freeform 123"/>
              <p:cNvSpPr>
                <a:spLocks/>
              </p:cNvSpPr>
              <p:nvPr/>
            </p:nvSpPr>
            <p:spPr bwMode="auto">
              <a:xfrm>
                <a:off x="2534931" y="4570207"/>
                <a:ext cx="356094" cy="353288"/>
              </a:xfrm>
              <a:custGeom>
                <a:avLst/>
                <a:gdLst>
                  <a:gd name="T0" fmla="*/ 105 w 202"/>
                  <a:gd name="T1" fmla="*/ 4 h 199"/>
                  <a:gd name="T2" fmla="*/ 92 w 202"/>
                  <a:gd name="T3" fmla="*/ 4 h 199"/>
                  <a:gd name="T4" fmla="*/ 92 w 202"/>
                  <a:gd name="T5" fmla="*/ 17 h 199"/>
                  <a:gd name="T6" fmla="*/ 180 w 202"/>
                  <a:gd name="T7" fmla="*/ 105 h 199"/>
                  <a:gd name="T8" fmla="*/ 179 w 202"/>
                  <a:gd name="T9" fmla="*/ 112 h 199"/>
                  <a:gd name="T10" fmla="*/ 113 w 202"/>
                  <a:gd name="T11" fmla="*/ 178 h 199"/>
                  <a:gd name="T12" fmla="*/ 106 w 202"/>
                  <a:gd name="T13" fmla="*/ 181 h 199"/>
                  <a:gd name="T14" fmla="*/ 106 w 202"/>
                  <a:gd name="T15" fmla="*/ 181 h 199"/>
                  <a:gd name="T16" fmla="*/ 100 w 202"/>
                  <a:gd name="T17" fmla="*/ 178 h 199"/>
                  <a:gd name="T18" fmla="*/ 87 w 202"/>
                  <a:gd name="T19" fmla="*/ 165 h 199"/>
                  <a:gd name="T20" fmla="*/ 133 w 202"/>
                  <a:gd name="T21" fmla="*/ 119 h 199"/>
                  <a:gd name="T22" fmla="*/ 133 w 202"/>
                  <a:gd name="T23" fmla="*/ 106 h 199"/>
                  <a:gd name="T24" fmla="*/ 120 w 202"/>
                  <a:gd name="T25" fmla="*/ 106 h 199"/>
                  <a:gd name="T26" fmla="*/ 74 w 202"/>
                  <a:gd name="T27" fmla="*/ 151 h 199"/>
                  <a:gd name="T28" fmla="*/ 49 w 202"/>
                  <a:gd name="T29" fmla="*/ 125 h 199"/>
                  <a:gd name="T30" fmla="*/ 68 w 202"/>
                  <a:gd name="T31" fmla="*/ 106 h 199"/>
                  <a:gd name="T32" fmla="*/ 68 w 202"/>
                  <a:gd name="T33" fmla="*/ 92 h 199"/>
                  <a:gd name="T34" fmla="*/ 54 w 202"/>
                  <a:gd name="T35" fmla="*/ 92 h 199"/>
                  <a:gd name="T36" fmla="*/ 35 w 202"/>
                  <a:gd name="T37" fmla="*/ 111 h 199"/>
                  <a:gd name="T38" fmla="*/ 17 w 202"/>
                  <a:gd name="T39" fmla="*/ 93 h 199"/>
                  <a:gd name="T40" fmla="*/ 4 w 202"/>
                  <a:gd name="T41" fmla="*/ 93 h 199"/>
                  <a:gd name="T42" fmla="*/ 4 w 202"/>
                  <a:gd name="T43" fmla="*/ 106 h 199"/>
                  <a:gd name="T44" fmla="*/ 87 w 202"/>
                  <a:gd name="T45" fmla="*/ 191 h 199"/>
                  <a:gd name="T46" fmla="*/ 87 w 202"/>
                  <a:gd name="T47" fmla="*/ 192 h 199"/>
                  <a:gd name="T48" fmla="*/ 106 w 202"/>
                  <a:gd name="T49" fmla="*/ 199 h 199"/>
                  <a:gd name="T50" fmla="*/ 106 w 202"/>
                  <a:gd name="T51" fmla="*/ 199 h 199"/>
                  <a:gd name="T52" fmla="*/ 127 w 202"/>
                  <a:gd name="T53" fmla="*/ 192 h 199"/>
                  <a:gd name="T54" fmla="*/ 192 w 202"/>
                  <a:gd name="T55" fmla="*/ 125 h 199"/>
                  <a:gd name="T56" fmla="*/ 193 w 202"/>
                  <a:gd name="T57" fmla="*/ 91 h 199"/>
                  <a:gd name="T58" fmla="*/ 105 w 202"/>
                  <a:gd name="T59" fmla="*/ 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2" h="199">
                    <a:moveTo>
                      <a:pt x="105" y="4"/>
                    </a:moveTo>
                    <a:cubicBezTo>
                      <a:pt x="101" y="0"/>
                      <a:pt x="96" y="0"/>
                      <a:pt x="92" y="4"/>
                    </a:cubicBezTo>
                    <a:cubicBezTo>
                      <a:pt x="88" y="7"/>
                      <a:pt x="88" y="13"/>
                      <a:pt x="92" y="17"/>
                    </a:cubicBezTo>
                    <a:cubicBezTo>
                      <a:pt x="180" y="105"/>
                      <a:pt x="180" y="105"/>
                      <a:pt x="180" y="105"/>
                    </a:cubicBezTo>
                    <a:cubicBezTo>
                      <a:pt x="181" y="106"/>
                      <a:pt x="181" y="110"/>
                      <a:pt x="179" y="112"/>
                    </a:cubicBezTo>
                    <a:cubicBezTo>
                      <a:pt x="113" y="178"/>
                      <a:pt x="113" y="178"/>
                      <a:pt x="113" y="178"/>
                    </a:cubicBezTo>
                    <a:cubicBezTo>
                      <a:pt x="112" y="179"/>
                      <a:pt x="109" y="181"/>
                      <a:pt x="106" y="181"/>
                    </a:cubicBezTo>
                    <a:cubicBezTo>
                      <a:pt x="106" y="181"/>
                      <a:pt x="106" y="181"/>
                      <a:pt x="106" y="181"/>
                    </a:cubicBezTo>
                    <a:cubicBezTo>
                      <a:pt x="104" y="181"/>
                      <a:pt x="102" y="180"/>
                      <a:pt x="100" y="178"/>
                    </a:cubicBezTo>
                    <a:cubicBezTo>
                      <a:pt x="100" y="178"/>
                      <a:pt x="95" y="173"/>
                      <a:pt x="87" y="165"/>
                    </a:cubicBezTo>
                    <a:cubicBezTo>
                      <a:pt x="133" y="119"/>
                      <a:pt x="133" y="119"/>
                      <a:pt x="133" y="119"/>
                    </a:cubicBezTo>
                    <a:cubicBezTo>
                      <a:pt x="137" y="115"/>
                      <a:pt x="137" y="109"/>
                      <a:pt x="133" y="106"/>
                    </a:cubicBezTo>
                    <a:cubicBezTo>
                      <a:pt x="129" y="102"/>
                      <a:pt x="123" y="102"/>
                      <a:pt x="120" y="106"/>
                    </a:cubicBezTo>
                    <a:cubicBezTo>
                      <a:pt x="74" y="151"/>
                      <a:pt x="74" y="151"/>
                      <a:pt x="74" y="151"/>
                    </a:cubicBezTo>
                    <a:cubicBezTo>
                      <a:pt x="67" y="143"/>
                      <a:pt x="58" y="135"/>
                      <a:pt x="49" y="125"/>
                    </a:cubicBezTo>
                    <a:cubicBezTo>
                      <a:pt x="68" y="106"/>
                      <a:pt x="68" y="106"/>
                      <a:pt x="68" y="106"/>
                    </a:cubicBezTo>
                    <a:cubicBezTo>
                      <a:pt x="71" y="102"/>
                      <a:pt x="71" y="96"/>
                      <a:pt x="68" y="92"/>
                    </a:cubicBezTo>
                    <a:cubicBezTo>
                      <a:pt x="64" y="89"/>
                      <a:pt x="58" y="89"/>
                      <a:pt x="54" y="92"/>
                    </a:cubicBezTo>
                    <a:cubicBezTo>
                      <a:pt x="35" y="111"/>
                      <a:pt x="35" y="111"/>
                      <a:pt x="35" y="111"/>
                    </a:cubicBezTo>
                    <a:cubicBezTo>
                      <a:pt x="30" y="105"/>
                      <a:pt x="24" y="99"/>
                      <a:pt x="17" y="93"/>
                    </a:cubicBezTo>
                    <a:cubicBezTo>
                      <a:pt x="14" y="89"/>
                      <a:pt x="8" y="89"/>
                      <a:pt x="4" y="93"/>
                    </a:cubicBezTo>
                    <a:cubicBezTo>
                      <a:pt x="0" y="97"/>
                      <a:pt x="0" y="103"/>
                      <a:pt x="4" y="106"/>
                    </a:cubicBezTo>
                    <a:cubicBezTo>
                      <a:pt x="53" y="155"/>
                      <a:pt x="86" y="191"/>
                      <a:pt x="87" y="191"/>
                    </a:cubicBezTo>
                    <a:cubicBezTo>
                      <a:pt x="87" y="191"/>
                      <a:pt x="87" y="192"/>
                      <a:pt x="87" y="192"/>
                    </a:cubicBezTo>
                    <a:cubicBezTo>
                      <a:pt x="92" y="197"/>
                      <a:pt x="99" y="199"/>
                      <a:pt x="106" y="199"/>
                    </a:cubicBezTo>
                    <a:cubicBezTo>
                      <a:pt x="106" y="199"/>
                      <a:pt x="106" y="199"/>
                      <a:pt x="106" y="199"/>
                    </a:cubicBezTo>
                    <a:cubicBezTo>
                      <a:pt x="114" y="199"/>
                      <a:pt x="122" y="196"/>
                      <a:pt x="127" y="192"/>
                    </a:cubicBezTo>
                    <a:cubicBezTo>
                      <a:pt x="192" y="125"/>
                      <a:pt x="192" y="125"/>
                      <a:pt x="192" y="125"/>
                    </a:cubicBezTo>
                    <a:cubicBezTo>
                      <a:pt x="201" y="116"/>
                      <a:pt x="202" y="100"/>
                      <a:pt x="193" y="91"/>
                    </a:cubicBezTo>
                    <a:lnTo>
                      <a:pt x="105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34290" tIns="17145" rIns="34290" bIns="1714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06"/>
              </a:p>
            </p:txBody>
          </p:sp>
          <p:sp>
            <p:nvSpPr>
              <p:cNvPr id="36" name="Freeform 124"/>
              <p:cNvSpPr>
                <a:spLocks/>
              </p:cNvSpPr>
              <p:nvPr/>
            </p:nvSpPr>
            <p:spPr bwMode="auto">
              <a:xfrm>
                <a:off x="2131171" y="4166449"/>
                <a:ext cx="364505" cy="361701"/>
              </a:xfrm>
              <a:custGeom>
                <a:avLst/>
                <a:gdLst>
                  <a:gd name="T0" fmla="*/ 98 w 205"/>
                  <a:gd name="T1" fmla="*/ 203 h 205"/>
                  <a:gd name="T2" fmla="*/ 105 w 205"/>
                  <a:gd name="T3" fmla="*/ 205 h 205"/>
                  <a:gd name="T4" fmla="*/ 112 w 205"/>
                  <a:gd name="T5" fmla="*/ 203 h 205"/>
                  <a:gd name="T6" fmla="*/ 112 w 205"/>
                  <a:gd name="T7" fmla="*/ 189 h 205"/>
                  <a:gd name="T8" fmla="*/ 92 w 205"/>
                  <a:gd name="T9" fmla="*/ 170 h 205"/>
                  <a:gd name="T10" fmla="*/ 111 w 205"/>
                  <a:gd name="T11" fmla="*/ 151 h 205"/>
                  <a:gd name="T12" fmla="*/ 111 w 205"/>
                  <a:gd name="T13" fmla="*/ 138 h 205"/>
                  <a:gd name="T14" fmla="*/ 98 w 205"/>
                  <a:gd name="T15" fmla="*/ 138 h 205"/>
                  <a:gd name="T16" fmla="*/ 79 w 205"/>
                  <a:gd name="T17" fmla="*/ 157 h 205"/>
                  <a:gd name="T18" fmla="*/ 53 w 205"/>
                  <a:gd name="T19" fmla="*/ 131 h 205"/>
                  <a:gd name="T20" fmla="*/ 98 w 205"/>
                  <a:gd name="T21" fmla="*/ 86 h 205"/>
                  <a:gd name="T22" fmla="*/ 98 w 205"/>
                  <a:gd name="T23" fmla="*/ 72 h 205"/>
                  <a:gd name="T24" fmla="*/ 85 w 205"/>
                  <a:gd name="T25" fmla="*/ 72 h 205"/>
                  <a:gd name="T26" fmla="*/ 39 w 205"/>
                  <a:gd name="T27" fmla="*/ 118 h 205"/>
                  <a:gd name="T28" fmla="*/ 26 w 205"/>
                  <a:gd name="T29" fmla="*/ 105 h 205"/>
                  <a:gd name="T30" fmla="*/ 26 w 205"/>
                  <a:gd name="T31" fmla="*/ 92 h 205"/>
                  <a:gd name="T32" fmla="*/ 91 w 205"/>
                  <a:gd name="T33" fmla="*/ 27 h 205"/>
                  <a:gd name="T34" fmla="*/ 104 w 205"/>
                  <a:gd name="T35" fmla="*/ 27 h 205"/>
                  <a:gd name="T36" fmla="*/ 188 w 205"/>
                  <a:gd name="T37" fmla="*/ 115 h 205"/>
                  <a:gd name="T38" fmla="*/ 201 w 205"/>
                  <a:gd name="T39" fmla="*/ 115 h 205"/>
                  <a:gd name="T40" fmla="*/ 201 w 205"/>
                  <a:gd name="T41" fmla="*/ 102 h 205"/>
                  <a:gd name="T42" fmla="*/ 118 w 205"/>
                  <a:gd name="T43" fmla="*/ 14 h 205"/>
                  <a:gd name="T44" fmla="*/ 118 w 205"/>
                  <a:gd name="T45" fmla="*/ 14 h 205"/>
                  <a:gd name="T46" fmla="*/ 78 w 205"/>
                  <a:gd name="T47" fmla="*/ 14 h 205"/>
                  <a:gd name="T48" fmla="*/ 13 w 205"/>
                  <a:gd name="T49" fmla="*/ 79 h 205"/>
                  <a:gd name="T50" fmla="*/ 13 w 205"/>
                  <a:gd name="T51" fmla="*/ 119 h 205"/>
                  <a:gd name="T52" fmla="*/ 98 w 205"/>
                  <a:gd name="T53" fmla="*/ 20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5" h="205">
                    <a:moveTo>
                      <a:pt x="98" y="203"/>
                    </a:moveTo>
                    <a:cubicBezTo>
                      <a:pt x="100" y="205"/>
                      <a:pt x="103" y="205"/>
                      <a:pt x="105" y="205"/>
                    </a:cubicBezTo>
                    <a:cubicBezTo>
                      <a:pt x="108" y="205"/>
                      <a:pt x="110" y="205"/>
                      <a:pt x="112" y="203"/>
                    </a:cubicBezTo>
                    <a:cubicBezTo>
                      <a:pt x="115" y="199"/>
                      <a:pt x="115" y="193"/>
                      <a:pt x="112" y="189"/>
                    </a:cubicBezTo>
                    <a:cubicBezTo>
                      <a:pt x="105" y="183"/>
                      <a:pt x="98" y="176"/>
                      <a:pt x="92" y="170"/>
                    </a:cubicBezTo>
                    <a:cubicBezTo>
                      <a:pt x="111" y="151"/>
                      <a:pt x="111" y="151"/>
                      <a:pt x="111" y="151"/>
                    </a:cubicBezTo>
                    <a:cubicBezTo>
                      <a:pt x="115" y="148"/>
                      <a:pt x="115" y="142"/>
                      <a:pt x="111" y="138"/>
                    </a:cubicBezTo>
                    <a:cubicBezTo>
                      <a:pt x="107" y="134"/>
                      <a:pt x="102" y="134"/>
                      <a:pt x="98" y="138"/>
                    </a:cubicBezTo>
                    <a:cubicBezTo>
                      <a:pt x="79" y="157"/>
                      <a:pt x="79" y="157"/>
                      <a:pt x="79" y="157"/>
                    </a:cubicBezTo>
                    <a:cubicBezTo>
                      <a:pt x="69" y="147"/>
                      <a:pt x="60" y="138"/>
                      <a:pt x="53" y="131"/>
                    </a:cubicBezTo>
                    <a:cubicBezTo>
                      <a:pt x="98" y="86"/>
                      <a:pt x="98" y="86"/>
                      <a:pt x="98" y="86"/>
                    </a:cubicBezTo>
                    <a:cubicBezTo>
                      <a:pt x="102" y="82"/>
                      <a:pt x="102" y="76"/>
                      <a:pt x="98" y="72"/>
                    </a:cubicBezTo>
                    <a:cubicBezTo>
                      <a:pt x="94" y="69"/>
                      <a:pt x="88" y="69"/>
                      <a:pt x="85" y="72"/>
                    </a:cubicBezTo>
                    <a:cubicBezTo>
                      <a:pt x="39" y="118"/>
                      <a:pt x="39" y="118"/>
                      <a:pt x="39" y="118"/>
                    </a:cubicBezTo>
                    <a:cubicBezTo>
                      <a:pt x="31" y="110"/>
                      <a:pt x="26" y="105"/>
                      <a:pt x="26" y="105"/>
                    </a:cubicBezTo>
                    <a:cubicBezTo>
                      <a:pt x="26" y="105"/>
                      <a:pt x="20" y="98"/>
                      <a:pt x="26" y="92"/>
                    </a:cubicBezTo>
                    <a:cubicBezTo>
                      <a:pt x="91" y="27"/>
                      <a:pt x="91" y="27"/>
                      <a:pt x="91" y="27"/>
                    </a:cubicBezTo>
                    <a:cubicBezTo>
                      <a:pt x="96" y="23"/>
                      <a:pt x="100" y="22"/>
                      <a:pt x="104" y="27"/>
                    </a:cubicBezTo>
                    <a:cubicBezTo>
                      <a:pt x="107" y="30"/>
                      <a:pt x="140" y="67"/>
                      <a:pt x="188" y="115"/>
                    </a:cubicBezTo>
                    <a:cubicBezTo>
                      <a:pt x="192" y="119"/>
                      <a:pt x="198" y="119"/>
                      <a:pt x="201" y="115"/>
                    </a:cubicBezTo>
                    <a:cubicBezTo>
                      <a:pt x="205" y="111"/>
                      <a:pt x="205" y="105"/>
                      <a:pt x="201" y="102"/>
                    </a:cubicBezTo>
                    <a:cubicBezTo>
                      <a:pt x="151" y="52"/>
                      <a:pt x="118" y="14"/>
                      <a:pt x="118" y="14"/>
                    </a:cubicBezTo>
                    <a:cubicBezTo>
                      <a:pt x="118" y="14"/>
                      <a:pt x="118" y="14"/>
                      <a:pt x="118" y="14"/>
                    </a:cubicBezTo>
                    <a:cubicBezTo>
                      <a:pt x="104" y="0"/>
                      <a:pt x="88" y="4"/>
                      <a:pt x="78" y="14"/>
                    </a:cubicBezTo>
                    <a:cubicBezTo>
                      <a:pt x="13" y="79"/>
                      <a:pt x="13" y="79"/>
                      <a:pt x="13" y="79"/>
                    </a:cubicBezTo>
                    <a:cubicBezTo>
                      <a:pt x="0" y="91"/>
                      <a:pt x="3" y="109"/>
                      <a:pt x="13" y="119"/>
                    </a:cubicBezTo>
                    <a:cubicBezTo>
                      <a:pt x="13" y="119"/>
                      <a:pt x="49" y="153"/>
                      <a:pt x="98" y="2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34290" tIns="17145" rIns="34290" bIns="1714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06"/>
              </a:p>
            </p:txBody>
          </p:sp>
          <p:sp>
            <p:nvSpPr>
              <p:cNvPr id="37" name="Freeform 125"/>
              <p:cNvSpPr>
                <a:spLocks noEditPoints="1"/>
              </p:cNvSpPr>
              <p:nvPr/>
            </p:nvSpPr>
            <p:spPr bwMode="auto">
              <a:xfrm>
                <a:off x="2136779" y="4172057"/>
                <a:ext cx="754246" cy="751438"/>
              </a:xfrm>
              <a:custGeom>
                <a:avLst/>
                <a:gdLst>
                  <a:gd name="T0" fmla="*/ 373 w 427"/>
                  <a:gd name="T1" fmla="*/ 156 h 425"/>
                  <a:gd name="T2" fmla="*/ 420 w 427"/>
                  <a:gd name="T3" fmla="*/ 109 h 425"/>
                  <a:gd name="T4" fmla="*/ 427 w 427"/>
                  <a:gd name="T5" fmla="*/ 92 h 425"/>
                  <a:gd name="T6" fmla="*/ 420 w 427"/>
                  <a:gd name="T7" fmla="*/ 76 h 425"/>
                  <a:gd name="T8" fmla="*/ 351 w 427"/>
                  <a:gd name="T9" fmla="*/ 7 h 425"/>
                  <a:gd name="T10" fmla="*/ 335 w 427"/>
                  <a:gd name="T11" fmla="*/ 0 h 425"/>
                  <a:gd name="T12" fmla="*/ 319 w 427"/>
                  <a:gd name="T13" fmla="*/ 7 h 425"/>
                  <a:gd name="T14" fmla="*/ 270 w 427"/>
                  <a:gd name="T15" fmla="*/ 56 h 425"/>
                  <a:gd name="T16" fmla="*/ 268 w 427"/>
                  <a:gd name="T17" fmla="*/ 58 h 425"/>
                  <a:gd name="T18" fmla="*/ 45 w 427"/>
                  <a:gd name="T19" fmla="*/ 282 h 425"/>
                  <a:gd name="T20" fmla="*/ 42 w 427"/>
                  <a:gd name="T21" fmla="*/ 285 h 425"/>
                  <a:gd name="T22" fmla="*/ 1 w 427"/>
                  <a:gd name="T23" fmla="*/ 413 h 425"/>
                  <a:gd name="T24" fmla="*/ 3 w 427"/>
                  <a:gd name="T25" fmla="*/ 422 h 425"/>
                  <a:gd name="T26" fmla="*/ 10 w 427"/>
                  <a:gd name="T27" fmla="*/ 425 h 425"/>
                  <a:gd name="T28" fmla="*/ 12 w 427"/>
                  <a:gd name="T29" fmla="*/ 424 h 425"/>
                  <a:gd name="T30" fmla="*/ 143 w 427"/>
                  <a:gd name="T31" fmla="*/ 385 h 425"/>
                  <a:gd name="T32" fmla="*/ 147 w 427"/>
                  <a:gd name="T33" fmla="*/ 383 h 425"/>
                  <a:gd name="T34" fmla="*/ 371 w 427"/>
                  <a:gd name="T35" fmla="*/ 158 h 425"/>
                  <a:gd name="T36" fmla="*/ 373 w 427"/>
                  <a:gd name="T37" fmla="*/ 156 h 425"/>
                  <a:gd name="T38" fmla="*/ 332 w 427"/>
                  <a:gd name="T39" fmla="*/ 20 h 425"/>
                  <a:gd name="T40" fmla="*/ 335 w 427"/>
                  <a:gd name="T41" fmla="*/ 19 h 425"/>
                  <a:gd name="T42" fmla="*/ 338 w 427"/>
                  <a:gd name="T43" fmla="*/ 20 h 425"/>
                  <a:gd name="T44" fmla="*/ 407 w 427"/>
                  <a:gd name="T45" fmla="*/ 89 h 425"/>
                  <a:gd name="T46" fmla="*/ 408 w 427"/>
                  <a:gd name="T47" fmla="*/ 92 h 425"/>
                  <a:gd name="T48" fmla="*/ 407 w 427"/>
                  <a:gd name="T49" fmla="*/ 95 h 425"/>
                  <a:gd name="T50" fmla="*/ 365 w 427"/>
                  <a:gd name="T51" fmla="*/ 138 h 425"/>
                  <a:gd name="T52" fmla="*/ 290 w 427"/>
                  <a:gd name="T53" fmla="*/ 63 h 425"/>
                  <a:gd name="T54" fmla="*/ 332 w 427"/>
                  <a:gd name="T55" fmla="*/ 20 h 425"/>
                  <a:gd name="T56" fmla="*/ 124 w 427"/>
                  <a:gd name="T57" fmla="*/ 328 h 425"/>
                  <a:gd name="T58" fmla="*/ 98 w 427"/>
                  <a:gd name="T59" fmla="*/ 328 h 425"/>
                  <a:gd name="T60" fmla="*/ 98 w 427"/>
                  <a:gd name="T61" fmla="*/ 301 h 425"/>
                  <a:gd name="T62" fmla="*/ 299 w 427"/>
                  <a:gd name="T63" fmla="*/ 99 h 425"/>
                  <a:gd name="T64" fmla="*/ 327 w 427"/>
                  <a:gd name="T65" fmla="*/ 127 h 425"/>
                  <a:gd name="T66" fmla="*/ 124 w 427"/>
                  <a:gd name="T67" fmla="*/ 328 h 425"/>
                  <a:gd name="T68" fmla="*/ 277 w 427"/>
                  <a:gd name="T69" fmla="*/ 76 h 425"/>
                  <a:gd name="T70" fmla="*/ 286 w 427"/>
                  <a:gd name="T71" fmla="*/ 86 h 425"/>
                  <a:gd name="T72" fmla="*/ 86 w 427"/>
                  <a:gd name="T73" fmla="*/ 287 h 425"/>
                  <a:gd name="T74" fmla="*/ 70 w 427"/>
                  <a:gd name="T75" fmla="*/ 283 h 425"/>
                  <a:gd name="T76" fmla="*/ 277 w 427"/>
                  <a:gd name="T77" fmla="*/ 76 h 425"/>
                  <a:gd name="T78" fmla="*/ 57 w 427"/>
                  <a:gd name="T79" fmla="*/ 299 h 425"/>
                  <a:gd name="T80" fmla="*/ 79 w 427"/>
                  <a:gd name="T81" fmla="*/ 304 h 425"/>
                  <a:gd name="T82" fmla="*/ 79 w 427"/>
                  <a:gd name="T83" fmla="*/ 337 h 425"/>
                  <a:gd name="T84" fmla="*/ 88 w 427"/>
                  <a:gd name="T85" fmla="*/ 346 h 425"/>
                  <a:gd name="T86" fmla="*/ 121 w 427"/>
                  <a:gd name="T87" fmla="*/ 346 h 425"/>
                  <a:gd name="T88" fmla="*/ 128 w 427"/>
                  <a:gd name="T89" fmla="*/ 371 h 425"/>
                  <a:gd name="T90" fmla="*/ 24 w 427"/>
                  <a:gd name="T91" fmla="*/ 401 h 425"/>
                  <a:gd name="T92" fmla="*/ 57 w 427"/>
                  <a:gd name="T93" fmla="*/ 299 h 425"/>
                  <a:gd name="T94" fmla="*/ 144 w 427"/>
                  <a:gd name="T95" fmla="*/ 360 h 425"/>
                  <a:gd name="T96" fmla="*/ 138 w 427"/>
                  <a:gd name="T97" fmla="*/ 340 h 425"/>
                  <a:gd name="T98" fmla="*/ 341 w 427"/>
                  <a:gd name="T99" fmla="*/ 140 h 425"/>
                  <a:gd name="T100" fmla="*/ 351 w 427"/>
                  <a:gd name="T101" fmla="*/ 151 h 425"/>
                  <a:gd name="T102" fmla="*/ 144 w 427"/>
                  <a:gd name="T103" fmla="*/ 36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27" h="425">
                    <a:moveTo>
                      <a:pt x="373" y="156"/>
                    </a:moveTo>
                    <a:cubicBezTo>
                      <a:pt x="420" y="109"/>
                      <a:pt x="420" y="109"/>
                      <a:pt x="420" y="109"/>
                    </a:cubicBezTo>
                    <a:cubicBezTo>
                      <a:pt x="424" y="104"/>
                      <a:pt x="427" y="98"/>
                      <a:pt x="427" y="92"/>
                    </a:cubicBezTo>
                    <a:cubicBezTo>
                      <a:pt x="427" y="86"/>
                      <a:pt x="424" y="80"/>
                      <a:pt x="420" y="76"/>
                    </a:cubicBezTo>
                    <a:cubicBezTo>
                      <a:pt x="351" y="7"/>
                      <a:pt x="351" y="7"/>
                      <a:pt x="351" y="7"/>
                    </a:cubicBezTo>
                    <a:cubicBezTo>
                      <a:pt x="347" y="3"/>
                      <a:pt x="341" y="0"/>
                      <a:pt x="335" y="0"/>
                    </a:cubicBezTo>
                    <a:cubicBezTo>
                      <a:pt x="329" y="0"/>
                      <a:pt x="323" y="3"/>
                      <a:pt x="319" y="7"/>
                    </a:cubicBezTo>
                    <a:cubicBezTo>
                      <a:pt x="270" y="56"/>
                      <a:pt x="270" y="56"/>
                      <a:pt x="270" y="56"/>
                    </a:cubicBezTo>
                    <a:cubicBezTo>
                      <a:pt x="269" y="57"/>
                      <a:pt x="269" y="57"/>
                      <a:pt x="268" y="58"/>
                    </a:cubicBezTo>
                    <a:cubicBezTo>
                      <a:pt x="45" y="282"/>
                      <a:pt x="45" y="282"/>
                      <a:pt x="45" y="282"/>
                    </a:cubicBezTo>
                    <a:cubicBezTo>
                      <a:pt x="43" y="283"/>
                      <a:pt x="43" y="284"/>
                      <a:pt x="42" y="285"/>
                    </a:cubicBezTo>
                    <a:cubicBezTo>
                      <a:pt x="1" y="413"/>
                      <a:pt x="1" y="413"/>
                      <a:pt x="1" y="413"/>
                    </a:cubicBezTo>
                    <a:cubicBezTo>
                      <a:pt x="0" y="416"/>
                      <a:pt x="1" y="420"/>
                      <a:pt x="3" y="422"/>
                    </a:cubicBezTo>
                    <a:cubicBezTo>
                      <a:pt x="5" y="424"/>
                      <a:pt x="7" y="425"/>
                      <a:pt x="10" y="425"/>
                    </a:cubicBezTo>
                    <a:cubicBezTo>
                      <a:pt x="11" y="425"/>
                      <a:pt x="12" y="425"/>
                      <a:pt x="12" y="424"/>
                    </a:cubicBezTo>
                    <a:cubicBezTo>
                      <a:pt x="143" y="385"/>
                      <a:pt x="143" y="385"/>
                      <a:pt x="143" y="385"/>
                    </a:cubicBezTo>
                    <a:cubicBezTo>
                      <a:pt x="145" y="385"/>
                      <a:pt x="146" y="384"/>
                      <a:pt x="147" y="383"/>
                    </a:cubicBezTo>
                    <a:cubicBezTo>
                      <a:pt x="371" y="158"/>
                      <a:pt x="371" y="158"/>
                      <a:pt x="371" y="158"/>
                    </a:cubicBezTo>
                    <a:cubicBezTo>
                      <a:pt x="372" y="157"/>
                      <a:pt x="372" y="157"/>
                      <a:pt x="373" y="156"/>
                    </a:cubicBezTo>
                    <a:close/>
                    <a:moveTo>
                      <a:pt x="332" y="20"/>
                    </a:moveTo>
                    <a:cubicBezTo>
                      <a:pt x="333" y="19"/>
                      <a:pt x="334" y="19"/>
                      <a:pt x="335" y="19"/>
                    </a:cubicBezTo>
                    <a:cubicBezTo>
                      <a:pt x="336" y="19"/>
                      <a:pt x="337" y="19"/>
                      <a:pt x="338" y="20"/>
                    </a:cubicBezTo>
                    <a:cubicBezTo>
                      <a:pt x="407" y="89"/>
                      <a:pt x="407" y="89"/>
                      <a:pt x="407" y="89"/>
                    </a:cubicBezTo>
                    <a:cubicBezTo>
                      <a:pt x="408" y="90"/>
                      <a:pt x="408" y="92"/>
                      <a:pt x="408" y="92"/>
                    </a:cubicBezTo>
                    <a:cubicBezTo>
                      <a:pt x="408" y="93"/>
                      <a:pt x="408" y="94"/>
                      <a:pt x="407" y="95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290" y="63"/>
                      <a:pt x="290" y="63"/>
                      <a:pt x="290" y="63"/>
                    </a:cubicBezTo>
                    <a:lnTo>
                      <a:pt x="332" y="20"/>
                    </a:lnTo>
                    <a:close/>
                    <a:moveTo>
                      <a:pt x="124" y="328"/>
                    </a:moveTo>
                    <a:cubicBezTo>
                      <a:pt x="98" y="328"/>
                      <a:pt x="98" y="328"/>
                      <a:pt x="98" y="328"/>
                    </a:cubicBezTo>
                    <a:cubicBezTo>
                      <a:pt x="98" y="301"/>
                      <a:pt x="98" y="301"/>
                      <a:pt x="98" y="301"/>
                    </a:cubicBezTo>
                    <a:cubicBezTo>
                      <a:pt x="299" y="99"/>
                      <a:pt x="299" y="99"/>
                      <a:pt x="299" y="99"/>
                    </a:cubicBezTo>
                    <a:cubicBezTo>
                      <a:pt x="327" y="127"/>
                      <a:pt x="327" y="127"/>
                      <a:pt x="327" y="127"/>
                    </a:cubicBezTo>
                    <a:lnTo>
                      <a:pt x="124" y="328"/>
                    </a:lnTo>
                    <a:close/>
                    <a:moveTo>
                      <a:pt x="277" y="76"/>
                    </a:moveTo>
                    <a:cubicBezTo>
                      <a:pt x="286" y="86"/>
                      <a:pt x="286" y="86"/>
                      <a:pt x="286" y="86"/>
                    </a:cubicBezTo>
                    <a:cubicBezTo>
                      <a:pt x="86" y="287"/>
                      <a:pt x="86" y="287"/>
                      <a:pt x="86" y="287"/>
                    </a:cubicBezTo>
                    <a:cubicBezTo>
                      <a:pt x="70" y="283"/>
                      <a:pt x="70" y="283"/>
                      <a:pt x="70" y="283"/>
                    </a:cubicBezTo>
                    <a:lnTo>
                      <a:pt x="277" y="76"/>
                    </a:lnTo>
                    <a:close/>
                    <a:moveTo>
                      <a:pt x="57" y="299"/>
                    </a:moveTo>
                    <a:cubicBezTo>
                      <a:pt x="79" y="304"/>
                      <a:pt x="79" y="304"/>
                      <a:pt x="79" y="304"/>
                    </a:cubicBezTo>
                    <a:cubicBezTo>
                      <a:pt x="79" y="337"/>
                      <a:pt x="79" y="337"/>
                      <a:pt x="79" y="337"/>
                    </a:cubicBezTo>
                    <a:cubicBezTo>
                      <a:pt x="79" y="342"/>
                      <a:pt x="83" y="346"/>
                      <a:pt x="88" y="346"/>
                    </a:cubicBezTo>
                    <a:cubicBezTo>
                      <a:pt x="121" y="346"/>
                      <a:pt x="121" y="346"/>
                      <a:pt x="121" y="346"/>
                    </a:cubicBezTo>
                    <a:cubicBezTo>
                      <a:pt x="128" y="371"/>
                      <a:pt x="128" y="371"/>
                      <a:pt x="128" y="371"/>
                    </a:cubicBezTo>
                    <a:cubicBezTo>
                      <a:pt x="24" y="401"/>
                      <a:pt x="24" y="401"/>
                      <a:pt x="24" y="401"/>
                    </a:cubicBezTo>
                    <a:lnTo>
                      <a:pt x="57" y="299"/>
                    </a:lnTo>
                    <a:close/>
                    <a:moveTo>
                      <a:pt x="144" y="360"/>
                    </a:moveTo>
                    <a:cubicBezTo>
                      <a:pt x="138" y="340"/>
                      <a:pt x="138" y="340"/>
                      <a:pt x="138" y="340"/>
                    </a:cubicBezTo>
                    <a:cubicBezTo>
                      <a:pt x="341" y="140"/>
                      <a:pt x="341" y="140"/>
                      <a:pt x="341" y="140"/>
                    </a:cubicBezTo>
                    <a:cubicBezTo>
                      <a:pt x="351" y="151"/>
                      <a:pt x="351" y="151"/>
                      <a:pt x="351" y="151"/>
                    </a:cubicBezTo>
                    <a:lnTo>
                      <a:pt x="144" y="3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34290" tIns="17145" rIns="34290" bIns="1714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06"/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4892821" y="1547349"/>
            <a:ext cx="594727" cy="594725"/>
            <a:chOff x="4892821" y="1547349"/>
            <a:chExt cx="594727" cy="594725"/>
          </a:xfrm>
        </p:grpSpPr>
        <p:sp>
          <p:nvSpPr>
            <p:cNvPr id="4" name="Oval 3"/>
            <p:cNvSpPr/>
            <p:nvPr/>
          </p:nvSpPr>
          <p:spPr>
            <a:xfrm>
              <a:off x="4892821" y="1547349"/>
              <a:ext cx="594727" cy="5947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5059310" y="1717660"/>
              <a:ext cx="261748" cy="254105"/>
              <a:chOff x="5529264" y="1682751"/>
              <a:chExt cx="434975" cy="422275"/>
            </a:xfrm>
            <a:solidFill>
              <a:schemeClr val="bg1"/>
            </a:solidFill>
          </p:grpSpPr>
          <p:sp>
            <p:nvSpPr>
              <p:cNvPr id="43" name="Freeform 107"/>
              <p:cNvSpPr>
                <a:spLocks noEditPoints="1"/>
              </p:cNvSpPr>
              <p:nvPr/>
            </p:nvSpPr>
            <p:spPr bwMode="auto">
              <a:xfrm>
                <a:off x="5529264" y="1682751"/>
                <a:ext cx="382588" cy="369888"/>
              </a:xfrm>
              <a:custGeom>
                <a:avLst/>
                <a:gdLst>
                  <a:gd name="T0" fmla="*/ 385 w 385"/>
                  <a:gd name="T1" fmla="*/ 350 h 372"/>
                  <a:gd name="T2" fmla="*/ 385 w 385"/>
                  <a:gd name="T3" fmla="*/ 22 h 372"/>
                  <a:gd name="T4" fmla="*/ 363 w 385"/>
                  <a:gd name="T5" fmla="*/ 0 h 372"/>
                  <a:gd name="T6" fmla="*/ 22 w 385"/>
                  <a:gd name="T7" fmla="*/ 0 h 372"/>
                  <a:gd name="T8" fmla="*/ 0 w 385"/>
                  <a:gd name="T9" fmla="*/ 22 h 372"/>
                  <a:gd name="T10" fmla="*/ 0 w 385"/>
                  <a:gd name="T11" fmla="*/ 350 h 372"/>
                  <a:gd name="T12" fmla="*/ 22 w 385"/>
                  <a:gd name="T13" fmla="*/ 372 h 372"/>
                  <a:gd name="T14" fmla="*/ 363 w 385"/>
                  <a:gd name="T15" fmla="*/ 372 h 372"/>
                  <a:gd name="T16" fmla="*/ 385 w 385"/>
                  <a:gd name="T17" fmla="*/ 350 h 372"/>
                  <a:gd name="T18" fmla="*/ 18 w 385"/>
                  <a:gd name="T19" fmla="*/ 350 h 372"/>
                  <a:gd name="T20" fmla="*/ 18 w 385"/>
                  <a:gd name="T21" fmla="*/ 22 h 372"/>
                  <a:gd name="T22" fmla="*/ 22 w 385"/>
                  <a:gd name="T23" fmla="*/ 19 h 372"/>
                  <a:gd name="T24" fmla="*/ 363 w 385"/>
                  <a:gd name="T25" fmla="*/ 19 h 372"/>
                  <a:gd name="T26" fmla="*/ 366 w 385"/>
                  <a:gd name="T27" fmla="*/ 22 h 372"/>
                  <a:gd name="T28" fmla="*/ 366 w 385"/>
                  <a:gd name="T29" fmla="*/ 350 h 372"/>
                  <a:gd name="T30" fmla="*/ 363 w 385"/>
                  <a:gd name="T31" fmla="*/ 354 h 372"/>
                  <a:gd name="T32" fmla="*/ 22 w 385"/>
                  <a:gd name="T33" fmla="*/ 354 h 372"/>
                  <a:gd name="T34" fmla="*/ 18 w 385"/>
                  <a:gd name="T35" fmla="*/ 350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85" h="372">
                    <a:moveTo>
                      <a:pt x="385" y="350"/>
                    </a:moveTo>
                    <a:cubicBezTo>
                      <a:pt x="385" y="22"/>
                      <a:pt x="385" y="22"/>
                      <a:pt x="385" y="22"/>
                    </a:cubicBezTo>
                    <a:cubicBezTo>
                      <a:pt x="385" y="10"/>
                      <a:pt x="375" y="0"/>
                      <a:pt x="36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2"/>
                    </a:cubicBezTo>
                    <a:cubicBezTo>
                      <a:pt x="0" y="350"/>
                      <a:pt x="0" y="350"/>
                      <a:pt x="0" y="350"/>
                    </a:cubicBezTo>
                    <a:cubicBezTo>
                      <a:pt x="0" y="362"/>
                      <a:pt x="10" y="372"/>
                      <a:pt x="22" y="372"/>
                    </a:cubicBezTo>
                    <a:cubicBezTo>
                      <a:pt x="363" y="372"/>
                      <a:pt x="363" y="372"/>
                      <a:pt x="363" y="372"/>
                    </a:cubicBezTo>
                    <a:cubicBezTo>
                      <a:pt x="375" y="372"/>
                      <a:pt x="385" y="362"/>
                      <a:pt x="385" y="350"/>
                    </a:cubicBezTo>
                    <a:close/>
                    <a:moveTo>
                      <a:pt x="18" y="350"/>
                    </a:move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0"/>
                      <a:pt x="20" y="19"/>
                      <a:pt x="22" y="19"/>
                    </a:cubicBezTo>
                    <a:cubicBezTo>
                      <a:pt x="363" y="19"/>
                      <a:pt x="363" y="19"/>
                      <a:pt x="363" y="19"/>
                    </a:cubicBezTo>
                    <a:cubicBezTo>
                      <a:pt x="365" y="19"/>
                      <a:pt x="366" y="20"/>
                      <a:pt x="366" y="22"/>
                    </a:cubicBezTo>
                    <a:cubicBezTo>
                      <a:pt x="366" y="350"/>
                      <a:pt x="366" y="350"/>
                      <a:pt x="366" y="350"/>
                    </a:cubicBezTo>
                    <a:cubicBezTo>
                      <a:pt x="366" y="352"/>
                      <a:pt x="365" y="354"/>
                      <a:pt x="363" y="354"/>
                    </a:cubicBezTo>
                    <a:cubicBezTo>
                      <a:pt x="22" y="354"/>
                      <a:pt x="22" y="354"/>
                      <a:pt x="22" y="354"/>
                    </a:cubicBezTo>
                    <a:cubicBezTo>
                      <a:pt x="20" y="354"/>
                      <a:pt x="18" y="352"/>
                      <a:pt x="18" y="3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34290" tIns="17145" rIns="34290" bIns="1714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06"/>
              </a:p>
            </p:txBody>
          </p:sp>
          <p:sp>
            <p:nvSpPr>
              <p:cNvPr id="44" name="Freeform 108"/>
              <p:cNvSpPr>
                <a:spLocks noEditPoints="1"/>
              </p:cNvSpPr>
              <p:nvPr/>
            </p:nvSpPr>
            <p:spPr bwMode="auto">
              <a:xfrm>
                <a:off x="5737226" y="1774826"/>
                <a:ext cx="57150" cy="57150"/>
              </a:xfrm>
              <a:custGeom>
                <a:avLst/>
                <a:gdLst>
                  <a:gd name="T0" fmla="*/ 29 w 58"/>
                  <a:gd name="T1" fmla="*/ 58 h 58"/>
                  <a:gd name="T2" fmla="*/ 58 w 58"/>
                  <a:gd name="T3" fmla="*/ 29 h 58"/>
                  <a:gd name="T4" fmla="*/ 29 w 58"/>
                  <a:gd name="T5" fmla="*/ 0 h 58"/>
                  <a:gd name="T6" fmla="*/ 0 w 58"/>
                  <a:gd name="T7" fmla="*/ 29 h 58"/>
                  <a:gd name="T8" fmla="*/ 29 w 58"/>
                  <a:gd name="T9" fmla="*/ 58 h 58"/>
                  <a:gd name="T10" fmla="*/ 29 w 58"/>
                  <a:gd name="T11" fmla="*/ 18 h 58"/>
                  <a:gd name="T12" fmla="*/ 40 w 58"/>
                  <a:gd name="T13" fmla="*/ 29 h 58"/>
                  <a:gd name="T14" fmla="*/ 29 w 58"/>
                  <a:gd name="T15" fmla="*/ 39 h 58"/>
                  <a:gd name="T16" fmla="*/ 19 w 58"/>
                  <a:gd name="T17" fmla="*/ 29 h 58"/>
                  <a:gd name="T18" fmla="*/ 29 w 58"/>
                  <a:gd name="T19" fmla="*/ 1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58">
                    <a:moveTo>
                      <a:pt x="29" y="58"/>
                    </a:moveTo>
                    <a:cubicBezTo>
                      <a:pt x="45" y="58"/>
                      <a:pt x="58" y="45"/>
                      <a:pt x="58" y="29"/>
                    </a:cubicBezTo>
                    <a:cubicBezTo>
                      <a:pt x="58" y="13"/>
                      <a:pt x="45" y="0"/>
                      <a:pt x="29" y="0"/>
                    </a:cubicBezTo>
                    <a:cubicBezTo>
                      <a:pt x="13" y="0"/>
                      <a:pt x="0" y="13"/>
                      <a:pt x="0" y="29"/>
                    </a:cubicBezTo>
                    <a:cubicBezTo>
                      <a:pt x="0" y="45"/>
                      <a:pt x="13" y="58"/>
                      <a:pt x="29" y="58"/>
                    </a:cubicBezTo>
                    <a:close/>
                    <a:moveTo>
                      <a:pt x="29" y="18"/>
                    </a:moveTo>
                    <a:cubicBezTo>
                      <a:pt x="35" y="18"/>
                      <a:pt x="40" y="23"/>
                      <a:pt x="40" y="29"/>
                    </a:cubicBezTo>
                    <a:cubicBezTo>
                      <a:pt x="40" y="34"/>
                      <a:pt x="35" y="39"/>
                      <a:pt x="29" y="39"/>
                    </a:cubicBezTo>
                    <a:cubicBezTo>
                      <a:pt x="24" y="39"/>
                      <a:pt x="19" y="34"/>
                      <a:pt x="19" y="29"/>
                    </a:cubicBezTo>
                    <a:cubicBezTo>
                      <a:pt x="19" y="23"/>
                      <a:pt x="24" y="18"/>
                      <a:pt x="29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34290" tIns="17145" rIns="34290" bIns="1714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06"/>
              </a:p>
            </p:txBody>
          </p:sp>
          <p:sp>
            <p:nvSpPr>
              <p:cNvPr id="45" name="Freeform 109"/>
              <p:cNvSpPr>
                <a:spLocks noEditPoints="1"/>
              </p:cNvSpPr>
              <p:nvPr/>
            </p:nvSpPr>
            <p:spPr bwMode="auto">
              <a:xfrm>
                <a:off x="5567364" y="1720851"/>
                <a:ext cx="306388" cy="266700"/>
              </a:xfrm>
              <a:custGeom>
                <a:avLst/>
                <a:gdLst>
                  <a:gd name="T0" fmla="*/ 298 w 307"/>
                  <a:gd name="T1" fmla="*/ 0 h 268"/>
                  <a:gd name="T2" fmla="*/ 9 w 307"/>
                  <a:gd name="T3" fmla="*/ 0 h 268"/>
                  <a:gd name="T4" fmla="*/ 0 w 307"/>
                  <a:gd name="T5" fmla="*/ 10 h 268"/>
                  <a:gd name="T6" fmla="*/ 0 w 307"/>
                  <a:gd name="T7" fmla="*/ 259 h 268"/>
                  <a:gd name="T8" fmla="*/ 9 w 307"/>
                  <a:gd name="T9" fmla="*/ 268 h 268"/>
                  <a:gd name="T10" fmla="*/ 298 w 307"/>
                  <a:gd name="T11" fmla="*/ 268 h 268"/>
                  <a:gd name="T12" fmla="*/ 307 w 307"/>
                  <a:gd name="T13" fmla="*/ 259 h 268"/>
                  <a:gd name="T14" fmla="*/ 307 w 307"/>
                  <a:gd name="T15" fmla="*/ 10 h 268"/>
                  <a:gd name="T16" fmla="*/ 298 w 307"/>
                  <a:gd name="T17" fmla="*/ 0 h 268"/>
                  <a:gd name="T18" fmla="*/ 288 w 307"/>
                  <a:gd name="T19" fmla="*/ 19 h 268"/>
                  <a:gd name="T20" fmla="*/ 288 w 307"/>
                  <a:gd name="T21" fmla="*/ 174 h 268"/>
                  <a:gd name="T22" fmla="*/ 279 w 307"/>
                  <a:gd name="T23" fmla="*/ 163 h 268"/>
                  <a:gd name="T24" fmla="*/ 279 w 307"/>
                  <a:gd name="T25" fmla="*/ 163 h 268"/>
                  <a:gd name="T26" fmla="*/ 261 w 307"/>
                  <a:gd name="T27" fmla="*/ 156 h 268"/>
                  <a:gd name="T28" fmla="*/ 261 w 307"/>
                  <a:gd name="T29" fmla="*/ 156 h 268"/>
                  <a:gd name="T30" fmla="*/ 244 w 307"/>
                  <a:gd name="T31" fmla="*/ 163 h 268"/>
                  <a:gd name="T32" fmla="*/ 200 w 307"/>
                  <a:gd name="T33" fmla="*/ 204 h 268"/>
                  <a:gd name="T34" fmla="*/ 108 w 307"/>
                  <a:gd name="T35" fmla="*/ 112 h 268"/>
                  <a:gd name="T36" fmla="*/ 90 w 307"/>
                  <a:gd name="T37" fmla="*/ 105 h 268"/>
                  <a:gd name="T38" fmla="*/ 72 w 307"/>
                  <a:gd name="T39" fmla="*/ 112 h 268"/>
                  <a:gd name="T40" fmla="*/ 19 w 307"/>
                  <a:gd name="T41" fmla="*/ 166 h 268"/>
                  <a:gd name="T42" fmla="*/ 19 w 307"/>
                  <a:gd name="T43" fmla="*/ 19 h 268"/>
                  <a:gd name="T44" fmla="*/ 288 w 307"/>
                  <a:gd name="T45" fmla="*/ 19 h 268"/>
                  <a:gd name="T46" fmla="*/ 19 w 307"/>
                  <a:gd name="T47" fmla="*/ 249 h 268"/>
                  <a:gd name="T48" fmla="*/ 19 w 307"/>
                  <a:gd name="T49" fmla="*/ 193 h 268"/>
                  <a:gd name="T50" fmla="*/ 19 w 307"/>
                  <a:gd name="T51" fmla="*/ 193 h 268"/>
                  <a:gd name="T52" fmla="*/ 86 w 307"/>
                  <a:gd name="T53" fmla="*/ 126 h 268"/>
                  <a:gd name="T54" fmla="*/ 94 w 307"/>
                  <a:gd name="T55" fmla="*/ 126 h 268"/>
                  <a:gd name="T56" fmla="*/ 193 w 307"/>
                  <a:gd name="T57" fmla="*/ 224 h 268"/>
                  <a:gd name="T58" fmla="*/ 200 w 307"/>
                  <a:gd name="T59" fmla="*/ 227 h 268"/>
                  <a:gd name="T60" fmla="*/ 206 w 307"/>
                  <a:gd name="T61" fmla="*/ 224 h 268"/>
                  <a:gd name="T62" fmla="*/ 257 w 307"/>
                  <a:gd name="T63" fmla="*/ 176 h 268"/>
                  <a:gd name="T64" fmla="*/ 261 w 307"/>
                  <a:gd name="T65" fmla="*/ 174 h 268"/>
                  <a:gd name="T66" fmla="*/ 261 w 307"/>
                  <a:gd name="T67" fmla="*/ 174 h 268"/>
                  <a:gd name="T68" fmla="*/ 265 w 307"/>
                  <a:gd name="T69" fmla="*/ 176 h 268"/>
                  <a:gd name="T70" fmla="*/ 288 w 307"/>
                  <a:gd name="T71" fmla="*/ 202 h 268"/>
                  <a:gd name="T72" fmla="*/ 288 w 307"/>
                  <a:gd name="T73" fmla="*/ 249 h 268"/>
                  <a:gd name="T74" fmla="*/ 19 w 307"/>
                  <a:gd name="T75" fmla="*/ 249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07" h="268">
                    <a:moveTo>
                      <a:pt x="298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259"/>
                      <a:pt x="0" y="259"/>
                      <a:pt x="0" y="259"/>
                    </a:cubicBezTo>
                    <a:cubicBezTo>
                      <a:pt x="0" y="264"/>
                      <a:pt x="4" y="268"/>
                      <a:pt x="9" y="268"/>
                    </a:cubicBezTo>
                    <a:cubicBezTo>
                      <a:pt x="298" y="268"/>
                      <a:pt x="298" y="268"/>
                      <a:pt x="298" y="268"/>
                    </a:cubicBezTo>
                    <a:cubicBezTo>
                      <a:pt x="303" y="268"/>
                      <a:pt x="307" y="264"/>
                      <a:pt x="307" y="259"/>
                    </a:cubicBezTo>
                    <a:cubicBezTo>
                      <a:pt x="307" y="10"/>
                      <a:pt x="307" y="10"/>
                      <a:pt x="307" y="10"/>
                    </a:cubicBezTo>
                    <a:cubicBezTo>
                      <a:pt x="307" y="4"/>
                      <a:pt x="303" y="0"/>
                      <a:pt x="298" y="0"/>
                    </a:cubicBezTo>
                    <a:close/>
                    <a:moveTo>
                      <a:pt x="288" y="19"/>
                    </a:moveTo>
                    <a:cubicBezTo>
                      <a:pt x="288" y="174"/>
                      <a:pt x="288" y="174"/>
                      <a:pt x="288" y="174"/>
                    </a:cubicBezTo>
                    <a:cubicBezTo>
                      <a:pt x="279" y="163"/>
                      <a:pt x="279" y="163"/>
                      <a:pt x="279" y="163"/>
                    </a:cubicBezTo>
                    <a:cubicBezTo>
                      <a:pt x="279" y="163"/>
                      <a:pt x="279" y="163"/>
                      <a:pt x="279" y="163"/>
                    </a:cubicBezTo>
                    <a:cubicBezTo>
                      <a:pt x="274" y="158"/>
                      <a:pt x="268" y="156"/>
                      <a:pt x="261" y="156"/>
                    </a:cubicBezTo>
                    <a:cubicBezTo>
                      <a:pt x="261" y="156"/>
                      <a:pt x="261" y="156"/>
                      <a:pt x="261" y="156"/>
                    </a:cubicBezTo>
                    <a:cubicBezTo>
                      <a:pt x="255" y="156"/>
                      <a:pt x="248" y="158"/>
                      <a:pt x="244" y="163"/>
                    </a:cubicBezTo>
                    <a:cubicBezTo>
                      <a:pt x="200" y="204"/>
                      <a:pt x="200" y="204"/>
                      <a:pt x="200" y="204"/>
                    </a:cubicBezTo>
                    <a:cubicBezTo>
                      <a:pt x="108" y="112"/>
                      <a:pt x="108" y="112"/>
                      <a:pt x="108" y="112"/>
                    </a:cubicBezTo>
                    <a:cubicBezTo>
                      <a:pt x="103" y="108"/>
                      <a:pt x="97" y="105"/>
                      <a:pt x="90" y="105"/>
                    </a:cubicBezTo>
                    <a:cubicBezTo>
                      <a:pt x="83" y="105"/>
                      <a:pt x="77" y="108"/>
                      <a:pt x="72" y="112"/>
                    </a:cubicBezTo>
                    <a:cubicBezTo>
                      <a:pt x="19" y="166"/>
                      <a:pt x="19" y="166"/>
                      <a:pt x="19" y="166"/>
                    </a:cubicBezTo>
                    <a:cubicBezTo>
                      <a:pt x="19" y="19"/>
                      <a:pt x="19" y="19"/>
                      <a:pt x="19" y="19"/>
                    </a:cubicBezTo>
                    <a:lnTo>
                      <a:pt x="288" y="19"/>
                    </a:lnTo>
                    <a:close/>
                    <a:moveTo>
                      <a:pt x="19" y="249"/>
                    </a:moveTo>
                    <a:cubicBezTo>
                      <a:pt x="19" y="193"/>
                      <a:pt x="19" y="193"/>
                      <a:pt x="19" y="193"/>
                    </a:cubicBezTo>
                    <a:cubicBezTo>
                      <a:pt x="19" y="193"/>
                      <a:pt x="19" y="193"/>
                      <a:pt x="19" y="193"/>
                    </a:cubicBezTo>
                    <a:cubicBezTo>
                      <a:pt x="86" y="126"/>
                      <a:pt x="86" y="126"/>
                      <a:pt x="86" y="126"/>
                    </a:cubicBezTo>
                    <a:cubicBezTo>
                      <a:pt x="88" y="123"/>
                      <a:pt x="92" y="123"/>
                      <a:pt x="94" y="126"/>
                    </a:cubicBezTo>
                    <a:cubicBezTo>
                      <a:pt x="193" y="224"/>
                      <a:pt x="193" y="224"/>
                      <a:pt x="193" y="224"/>
                    </a:cubicBezTo>
                    <a:cubicBezTo>
                      <a:pt x="195" y="226"/>
                      <a:pt x="197" y="227"/>
                      <a:pt x="200" y="227"/>
                    </a:cubicBezTo>
                    <a:cubicBezTo>
                      <a:pt x="202" y="227"/>
                      <a:pt x="204" y="226"/>
                      <a:pt x="206" y="224"/>
                    </a:cubicBezTo>
                    <a:cubicBezTo>
                      <a:pt x="257" y="176"/>
                      <a:pt x="257" y="176"/>
                      <a:pt x="257" y="176"/>
                    </a:cubicBezTo>
                    <a:cubicBezTo>
                      <a:pt x="258" y="175"/>
                      <a:pt x="260" y="174"/>
                      <a:pt x="261" y="174"/>
                    </a:cubicBezTo>
                    <a:cubicBezTo>
                      <a:pt x="261" y="174"/>
                      <a:pt x="261" y="174"/>
                      <a:pt x="261" y="174"/>
                    </a:cubicBezTo>
                    <a:cubicBezTo>
                      <a:pt x="263" y="174"/>
                      <a:pt x="264" y="175"/>
                      <a:pt x="265" y="176"/>
                    </a:cubicBezTo>
                    <a:cubicBezTo>
                      <a:pt x="288" y="202"/>
                      <a:pt x="288" y="202"/>
                      <a:pt x="288" y="202"/>
                    </a:cubicBezTo>
                    <a:cubicBezTo>
                      <a:pt x="288" y="249"/>
                      <a:pt x="288" y="249"/>
                      <a:pt x="288" y="249"/>
                    </a:cubicBezTo>
                    <a:lnTo>
                      <a:pt x="19" y="24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34290" tIns="17145" rIns="34290" bIns="1714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06"/>
              </a:p>
            </p:txBody>
          </p:sp>
          <p:sp>
            <p:nvSpPr>
              <p:cNvPr id="46" name="Freeform 110"/>
              <p:cNvSpPr>
                <a:spLocks/>
              </p:cNvSpPr>
              <p:nvPr/>
            </p:nvSpPr>
            <p:spPr bwMode="auto">
              <a:xfrm>
                <a:off x="5580064" y="1720851"/>
                <a:ext cx="384175" cy="384175"/>
              </a:xfrm>
              <a:custGeom>
                <a:avLst/>
                <a:gdLst>
                  <a:gd name="T0" fmla="*/ 363 w 386"/>
                  <a:gd name="T1" fmla="*/ 0 h 386"/>
                  <a:gd name="T2" fmla="*/ 351 w 386"/>
                  <a:gd name="T3" fmla="*/ 0 h 386"/>
                  <a:gd name="T4" fmla="*/ 342 w 386"/>
                  <a:gd name="T5" fmla="*/ 10 h 386"/>
                  <a:gd name="T6" fmla="*/ 351 w 386"/>
                  <a:gd name="T7" fmla="*/ 19 h 386"/>
                  <a:gd name="T8" fmla="*/ 363 w 386"/>
                  <a:gd name="T9" fmla="*/ 19 h 386"/>
                  <a:gd name="T10" fmla="*/ 367 w 386"/>
                  <a:gd name="T11" fmla="*/ 23 h 386"/>
                  <a:gd name="T12" fmla="*/ 367 w 386"/>
                  <a:gd name="T13" fmla="*/ 363 h 386"/>
                  <a:gd name="T14" fmla="*/ 363 w 386"/>
                  <a:gd name="T15" fmla="*/ 367 h 386"/>
                  <a:gd name="T16" fmla="*/ 22 w 386"/>
                  <a:gd name="T17" fmla="*/ 367 h 386"/>
                  <a:gd name="T18" fmla="*/ 19 w 386"/>
                  <a:gd name="T19" fmla="*/ 363 h 386"/>
                  <a:gd name="T20" fmla="*/ 19 w 386"/>
                  <a:gd name="T21" fmla="*/ 351 h 386"/>
                  <a:gd name="T22" fmla="*/ 9 w 386"/>
                  <a:gd name="T23" fmla="*/ 342 h 386"/>
                  <a:gd name="T24" fmla="*/ 0 w 386"/>
                  <a:gd name="T25" fmla="*/ 351 h 386"/>
                  <a:gd name="T26" fmla="*/ 0 w 386"/>
                  <a:gd name="T27" fmla="*/ 363 h 386"/>
                  <a:gd name="T28" fmla="*/ 22 w 386"/>
                  <a:gd name="T29" fmla="*/ 386 h 386"/>
                  <a:gd name="T30" fmla="*/ 363 w 386"/>
                  <a:gd name="T31" fmla="*/ 386 h 386"/>
                  <a:gd name="T32" fmla="*/ 386 w 386"/>
                  <a:gd name="T33" fmla="*/ 363 h 386"/>
                  <a:gd name="T34" fmla="*/ 386 w 386"/>
                  <a:gd name="T35" fmla="*/ 23 h 386"/>
                  <a:gd name="T36" fmla="*/ 363 w 386"/>
                  <a:gd name="T37" fmla="*/ 0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6" h="386">
                    <a:moveTo>
                      <a:pt x="363" y="0"/>
                    </a:moveTo>
                    <a:cubicBezTo>
                      <a:pt x="351" y="0"/>
                      <a:pt x="351" y="0"/>
                      <a:pt x="351" y="0"/>
                    </a:cubicBezTo>
                    <a:cubicBezTo>
                      <a:pt x="346" y="0"/>
                      <a:pt x="342" y="4"/>
                      <a:pt x="342" y="10"/>
                    </a:cubicBezTo>
                    <a:cubicBezTo>
                      <a:pt x="342" y="15"/>
                      <a:pt x="346" y="19"/>
                      <a:pt x="351" y="19"/>
                    </a:cubicBezTo>
                    <a:cubicBezTo>
                      <a:pt x="363" y="19"/>
                      <a:pt x="363" y="19"/>
                      <a:pt x="363" y="19"/>
                    </a:cubicBezTo>
                    <a:cubicBezTo>
                      <a:pt x="365" y="19"/>
                      <a:pt x="367" y="21"/>
                      <a:pt x="367" y="23"/>
                    </a:cubicBezTo>
                    <a:cubicBezTo>
                      <a:pt x="367" y="363"/>
                      <a:pt x="367" y="363"/>
                      <a:pt x="367" y="363"/>
                    </a:cubicBezTo>
                    <a:cubicBezTo>
                      <a:pt x="367" y="365"/>
                      <a:pt x="365" y="367"/>
                      <a:pt x="363" y="367"/>
                    </a:cubicBezTo>
                    <a:cubicBezTo>
                      <a:pt x="22" y="367"/>
                      <a:pt x="22" y="367"/>
                      <a:pt x="22" y="367"/>
                    </a:cubicBezTo>
                    <a:cubicBezTo>
                      <a:pt x="20" y="367"/>
                      <a:pt x="19" y="365"/>
                      <a:pt x="19" y="363"/>
                    </a:cubicBezTo>
                    <a:cubicBezTo>
                      <a:pt x="19" y="351"/>
                      <a:pt x="19" y="351"/>
                      <a:pt x="19" y="351"/>
                    </a:cubicBezTo>
                    <a:cubicBezTo>
                      <a:pt x="19" y="346"/>
                      <a:pt x="15" y="342"/>
                      <a:pt x="9" y="342"/>
                    </a:cubicBezTo>
                    <a:cubicBezTo>
                      <a:pt x="4" y="342"/>
                      <a:pt x="0" y="346"/>
                      <a:pt x="0" y="351"/>
                    </a:cubicBezTo>
                    <a:cubicBezTo>
                      <a:pt x="0" y="363"/>
                      <a:pt x="0" y="363"/>
                      <a:pt x="0" y="363"/>
                    </a:cubicBezTo>
                    <a:cubicBezTo>
                      <a:pt x="0" y="376"/>
                      <a:pt x="10" y="386"/>
                      <a:pt x="22" y="386"/>
                    </a:cubicBezTo>
                    <a:cubicBezTo>
                      <a:pt x="363" y="386"/>
                      <a:pt x="363" y="386"/>
                      <a:pt x="363" y="386"/>
                    </a:cubicBezTo>
                    <a:cubicBezTo>
                      <a:pt x="376" y="386"/>
                      <a:pt x="386" y="376"/>
                      <a:pt x="386" y="363"/>
                    </a:cubicBezTo>
                    <a:cubicBezTo>
                      <a:pt x="386" y="23"/>
                      <a:pt x="386" y="23"/>
                      <a:pt x="386" y="23"/>
                    </a:cubicBezTo>
                    <a:cubicBezTo>
                      <a:pt x="386" y="10"/>
                      <a:pt x="376" y="0"/>
                      <a:pt x="36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34290" tIns="17145" rIns="34290" bIns="1714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06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011459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E7E6E6"/>
      </a:lt2>
      <a:accent1>
        <a:srgbClr val="4B5050"/>
      </a:accent1>
      <a:accent2>
        <a:srgbClr val="991B1E"/>
      </a:accent2>
      <a:accent3>
        <a:srgbClr val="6E7378"/>
      </a:accent3>
      <a:accent4>
        <a:srgbClr val="91969B"/>
      </a:accent4>
      <a:accent5>
        <a:srgbClr val="AAAFB4"/>
      </a:accent5>
      <a:accent6>
        <a:srgbClr val="DCE1E6"/>
      </a:accent6>
      <a:hlink>
        <a:srgbClr val="0563C1"/>
      </a:hlink>
      <a:folHlink>
        <a:srgbClr val="954F72"/>
      </a:folHlink>
    </a:clrScheme>
    <a:fontScheme name="Custom 1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F5264B4E68994DA80BA1B84E15C1EF" ma:contentTypeVersion="2" ma:contentTypeDescription="Create a new document." ma:contentTypeScope="" ma:versionID="593260081011382b1a2c06ec7584faaa">
  <xsd:schema xmlns:xsd="http://www.w3.org/2001/XMLSchema" xmlns:xs="http://www.w3.org/2001/XMLSchema" xmlns:p="http://schemas.microsoft.com/office/2006/metadata/properties" xmlns:ns3="b0307f1d-165a-4cf1-865a-63c221e5afa6" targetNamespace="http://schemas.microsoft.com/office/2006/metadata/properties" ma:root="true" ma:fieldsID="bbc948e7cdb44fcf5b36745da0697d40" ns3:_="">
    <xsd:import namespace="b0307f1d-165a-4cf1-865a-63c221e5afa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307f1d-165a-4cf1-865a-63c221e5af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F43A76-641A-4ED7-95C5-3BF4F4902D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C3748D-E977-4A13-A06E-0AC7FDFCE8E8}">
  <ds:schemaRefs>
    <ds:schemaRef ds:uri="http://www.w3.org/XML/1998/namespace"/>
    <ds:schemaRef ds:uri="http://schemas.microsoft.com/office/2006/metadata/properties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b0307f1d-165a-4cf1-865a-63c221e5afa6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CD4CF69-1BE6-4EBB-BA3C-08CF1EB55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307f1d-165a-4cf1-865a-63c221e5af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13614</TotalTime>
  <Words>2113</Words>
  <Application>Microsoft Office PowerPoint</Application>
  <PresentationFormat>On-screen Show (16:9)</PresentationFormat>
  <Paragraphs>304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Lato Black</vt:lpstr>
      <vt:lpstr>Open Sans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Jafar</dc:creator>
  <cp:lastModifiedBy>Mayra A Moran</cp:lastModifiedBy>
  <cp:revision>2225</cp:revision>
  <dcterms:created xsi:type="dcterms:W3CDTF">2015-05-25T12:45:08Z</dcterms:created>
  <dcterms:modified xsi:type="dcterms:W3CDTF">2024-08-16T19:03:57Z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0x010100A7F5264B4E68994DA80BA1B84E15C1EF</vt:lpwstr>
  </property>
</Properties>
</file>